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мён Бабушкин" initials="СБ" lastIdx="1" clrIdx="0">
    <p:extLst>
      <p:ext uri="{19B8F6BF-5375-455C-9EA6-DF929625EA0E}">
        <p15:presenceInfo xmlns:p15="http://schemas.microsoft.com/office/powerpoint/2012/main" userId="efa5ac71a6dc7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41F6-9440-4AD2-80F1-65A134DD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92D99-7B42-4A21-A25E-132038AC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D156C-B60B-43B6-BAA6-1AE15E68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15678-3055-463B-9301-55254542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9F509-2F32-425B-8916-4EF54A7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F8F7D-76C1-4D40-B274-A48FFDFC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2019F1-A881-463D-802E-DE076F1E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62CB0-D0C3-4A70-8F1E-A6F8E15A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178F4-7764-4D29-9173-2130EDA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10873-86C5-4C70-B744-8C31B5C8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C057B-860B-43BB-AE2E-46FEB719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52473-1A3E-457E-ABE4-F064C19B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C1D23-181E-4B07-B96E-625AB46E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33BCC-5538-47DD-B37C-CAA70B2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8955D-6FC0-4CFF-A1F5-E580F2A3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D17CD-B9F7-45D3-B6BA-B9F9EC76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A2CC2-7021-415A-B510-8759F63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CEEC0-F0DD-4D02-9701-764797B9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D1AF-B354-4173-BFF4-2985D0CC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5CCD6-0839-4974-87FD-3D4F0D1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6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BF543-C997-44D2-9419-B280C31E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617DF-ECAC-466F-A5CE-4A74A683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530B0-DC6B-46C3-8107-20EC540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15533-2E59-4406-9B9C-D1FBAFC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B54F9-6637-4F43-946C-8D6AA15E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6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87C80-AAF1-4852-A131-D5FF04D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873AB-CDFE-44E6-A6D4-C807BAD9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07CD0-8733-4956-9584-D8833B82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5D965-EAD3-4927-820E-8C30D7E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452376-7468-496F-B209-F64AE15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CAE1A-EB9E-4114-A138-7E704F9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257A-ABB8-400F-8A35-FEC4EED8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5FCB-A1E2-4441-BCC3-F744D865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77B69-4141-4813-8157-50D7F68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C3D12B-75E8-49AE-ACB6-C19F3F72C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CDA785-A8A1-439E-8B28-50BEC321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B26889-B8D6-4F69-938B-CC0D376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6DDAE5-B580-4E05-9BB4-238B6AC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E53713-E64C-43A1-B23D-A96545A7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DB90-6FFC-47C2-BCBF-CE3FD92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57E700-08BF-4AA8-A10E-0F468899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C7BEB5-9DB1-45DD-98F3-5C9B60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BE39A-157A-4247-BFD3-C5B2ED10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766D70-4497-4A97-A29D-BC0A9244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CD9D2D-75F5-4B50-850F-56730C15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72D5C-974C-49C4-AD05-7C0971A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CD863-F821-41F7-8060-C887606D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86BE-1CF5-409F-8B17-4B9DFD2A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3C880-5703-48A1-AC8A-53AEF5E0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4AA8B-C8E2-4E89-AA99-2DC901B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09C87-73BF-4A9D-A286-0CA57CBD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17368-D6E0-4193-923F-32F6981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0C4E5-B84C-47CA-AE6D-30DF56F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8A07C-A344-424E-96F0-D917C3E8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15F780-DC1E-4C42-BDA1-7DA7DBDA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3CED0-1142-45E2-86A4-EA29FCF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6FE62-5770-403D-A7E9-37BD4FB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2F1E8-1808-4C01-B848-58A2B35A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119EB-B8D2-48B3-81E5-A324D42E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2ACA3-2DD3-475B-BA6E-E52CCDF9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4CAE8-F45E-4DA7-A899-1D949338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0386-97A6-4961-A77F-822FE9A1AC4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8F0AD-1EEB-448B-8C10-2E96684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3A659-057B-4DE0-89AE-4A196D40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tysem.pythonanywhere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6497/note_project_flask_y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5288-170B-42F7-8C4A-244F419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395"/>
            <a:ext cx="9144000" cy="2387600"/>
          </a:xfrm>
        </p:spPr>
        <p:txBody>
          <a:bodyPr/>
          <a:lstStyle/>
          <a:p>
            <a:r>
              <a:rPr lang="en-US" dirty="0"/>
              <a:t>Notes++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5DCF8-2B3F-4692-9757-644CB022F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4" y="3523047"/>
            <a:ext cx="9144000" cy="1655762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проект на фреймворке </a:t>
            </a:r>
            <a:r>
              <a:rPr lang="en-US" dirty="0"/>
              <a:t>flask(python + html)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14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56439-DC59-4A9D-A791-7477055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Подробности о файлах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8A888-D842-4C64-9480-110CAA9B4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Аудио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451861E-7C3A-4E69-90F1-A727DCFAA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47" y="2664823"/>
            <a:ext cx="6104653" cy="280415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19ADD6F-DE31-4DBB-AD04-90C4968C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Фото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CA88F5-3950-417A-A0F2-8CCA86DCA2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37959"/>
            <a:ext cx="5575459" cy="2931023"/>
          </a:xfrm>
        </p:spPr>
      </p:pic>
    </p:spTree>
    <p:extLst>
      <p:ext uri="{BB962C8B-B14F-4D97-AF65-F5344CB8AC3E}">
        <p14:creationId xmlns:p14="http://schemas.microsoft.com/office/powerpoint/2010/main" val="27621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FD4AF-9299-4CA2-9A88-63B9AC8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FF6E1F-58ED-4000-B283-49485AC9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747" y="1439024"/>
            <a:ext cx="8210438" cy="31852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5720D-7FBF-4846-B0E0-A012D77DF017}"/>
              </a:ext>
            </a:extLst>
          </p:cNvPr>
          <p:cNvSpPr txBox="1"/>
          <p:nvPr/>
        </p:nvSpPr>
        <p:spPr>
          <a:xfrm>
            <a:off x="838200" y="1690688"/>
            <a:ext cx="31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видеть свою информацию</a:t>
            </a:r>
            <a:r>
              <a:rPr lang="en-US" dirty="0"/>
              <a:t>, </a:t>
            </a:r>
            <a:r>
              <a:rPr lang="ru-RU" dirty="0"/>
              <a:t>которую он ввел при регистрации</a:t>
            </a:r>
            <a:r>
              <a:rPr lang="en-US" dirty="0"/>
              <a:t>.</a:t>
            </a:r>
          </a:p>
          <a:p>
            <a:r>
              <a:rPr lang="ru-RU" dirty="0"/>
              <a:t>Пользователь также создать </a:t>
            </a:r>
            <a:r>
              <a:rPr lang="ru-RU" dirty="0" err="1"/>
              <a:t>аватарку</a:t>
            </a:r>
            <a:r>
              <a:rPr lang="en-US" dirty="0"/>
              <a:t>, </a:t>
            </a:r>
            <a:r>
              <a:rPr lang="ru-RU" dirty="0"/>
              <a:t>какую он захочет</a:t>
            </a:r>
          </a:p>
        </p:txBody>
      </p:sp>
    </p:spTree>
    <p:extLst>
      <p:ext uri="{BB962C8B-B14F-4D97-AF65-F5344CB8AC3E}">
        <p14:creationId xmlns:p14="http://schemas.microsoft.com/office/powerpoint/2010/main" val="192611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9BE8-D738-4629-8803-26E8E9F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6451"/>
            <a:ext cx="10515600" cy="1325563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F6D1C-7680-41A5-8D02-28C1E5F9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7" y="1286321"/>
            <a:ext cx="4116977" cy="1675221"/>
          </a:xfrm>
        </p:spPr>
        <p:txBody>
          <a:bodyPr>
            <a:normAutofit/>
          </a:bodyPr>
          <a:lstStyle/>
          <a:p>
            <a:r>
              <a:rPr lang="ru-RU" sz="1800" dirty="0"/>
              <a:t>Пользователю представлена </a:t>
            </a:r>
            <a:r>
              <a:rPr lang="en-US" sz="1800" dirty="0"/>
              <a:t>ORM </a:t>
            </a:r>
            <a:r>
              <a:rPr lang="ru-RU" sz="1800" dirty="0"/>
              <a:t>база данных </a:t>
            </a:r>
            <a:r>
              <a:rPr lang="en-US" sz="1800" dirty="0" err="1"/>
              <a:t>sqlite</a:t>
            </a:r>
            <a:r>
              <a:rPr lang="en-US" sz="1800" dirty="0"/>
              <a:t>.</a:t>
            </a:r>
          </a:p>
          <a:p>
            <a:r>
              <a:rPr lang="ru-RU" sz="1800" dirty="0"/>
              <a:t>В базе данных есть взаимосвязанные таблицы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CD3CC2-1258-4FF4-BDBF-E64F81C4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11086"/>
              </p:ext>
            </p:extLst>
          </p:nvPr>
        </p:nvGraphicFramePr>
        <p:xfrm>
          <a:off x="316411" y="3429000"/>
          <a:ext cx="205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405895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AVATAR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4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PASSWORD_HASH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55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561A2-4945-4AAB-B28F-8237946E5F83}"/>
              </a:ext>
            </a:extLst>
          </p:cNvPr>
          <p:cNvSpPr txBox="1"/>
          <p:nvPr/>
        </p:nvSpPr>
        <p:spPr>
          <a:xfrm>
            <a:off x="513805" y="296154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C1070CC-0732-499A-9F80-633E71E5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375"/>
              </p:ext>
            </p:extLst>
          </p:nvPr>
        </p:nvGraphicFramePr>
        <p:xfrm>
          <a:off x="2812868" y="3429000"/>
          <a:ext cx="20174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40988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3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35DEB6-E355-4C6D-BA4F-7B8B3A87EBE7}"/>
              </a:ext>
            </a:extLst>
          </p:cNvPr>
          <p:cNvSpPr txBox="1"/>
          <p:nvPr/>
        </p:nvSpPr>
        <p:spPr>
          <a:xfrm>
            <a:off x="2812868" y="296154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</a:t>
            </a:r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7D48100-AF89-4C2B-96E0-28C0500B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97787"/>
              </p:ext>
            </p:extLst>
          </p:nvPr>
        </p:nvGraphicFramePr>
        <p:xfrm>
          <a:off x="6548845" y="3330874"/>
          <a:ext cx="20523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9154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6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0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6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2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088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A50473-4B13-4677-95D2-AF123D7DBA0A}"/>
              </a:ext>
            </a:extLst>
          </p:cNvPr>
          <p:cNvSpPr txBox="1"/>
          <p:nvPr/>
        </p:nvSpPr>
        <p:spPr>
          <a:xfrm>
            <a:off x="6557554" y="2987668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436C03F0-CEF6-4192-B3AC-F0ADA51E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7450"/>
              </p:ext>
            </p:extLst>
          </p:nvPr>
        </p:nvGraphicFramePr>
        <p:xfrm>
          <a:off x="9170124" y="3429000"/>
          <a:ext cx="22990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61121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AUDIO_DATA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5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75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F55AC-DDFE-4B12-B387-1B3943E88BFE}"/>
              </a:ext>
            </a:extLst>
          </p:cNvPr>
          <p:cNvSpPr txBox="1"/>
          <p:nvPr/>
        </p:nvSpPr>
        <p:spPr>
          <a:xfrm>
            <a:off x="9083040" y="3059668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77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4A243-1048-4086-878B-6EFAED53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добавления файлов на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7995D-1F63-4C8A-858D-7236BC01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/>
              <a:t>При помощи модуля </a:t>
            </a:r>
            <a:r>
              <a:rPr lang="en-US" sz="2600" dirty="0" err="1"/>
              <a:t>flask_uploads</a:t>
            </a:r>
            <a:r>
              <a:rPr lang="ru-RU" sz="2600" dirty="0"/>
              <a:t> пользователь сможет добавить файлы на сервер.</a:t>
            </a:r>
          </a:p>
          <a:p>
            <a:r>
              <a:rPr lang="ru-RU" sz="2600" dirty="0"/>
              <a:t>Словарь </a:t>
            </a:r>
            <a:r>
              <a:rPr lang="en-US" sz="2600" dirty="0" err="1"/>
              <a:t>app.config</a:t>
            </a:r>
            <a:r>
              <a:rPr lang="en-US" sz="2600" dirty="0"/>
              <a:t>() </a:t>
            </a:r>
            <a:r>
              <a:rPr lang="ru-RU" sz="2600" dirty="0"/>
              <a:t>дополняется некими ключами</a:t>
            </a:r>
            <a:r>
              <a:rPr lang="en-US" sz="2600" dirty="0"/>
              <a:t>, </a:t>
            </a:r>
            <a:r>
              <a:rPr lang="ru-RU" sz="2600" dirty="0"/>
              <a:t>отвечающие за ограничение по расширениям файлов(аудио и фото</a:t>
            </a:r>
            <a:r>
              <a:rPr lang="en-US" sz="2600" dirty="0"/>
              <a:t>).</a:t>
            </a:r>
            <a:endParaRPr lang="ru-RU" sz="2600" dirty="0"/>
          </a:p>
          <a:p>
            <a:r>
              <a:rPr lang="ru-RU" sz="2600" dirty="0"/>
              <a:t>Позже файлы сортируются по ключу времени добавления(</a:t>
            </a:r>
            <a:r>
              <a:rPr lang="en-US" sz="2600" dirty="0"/>
              <a:t>key=lambda x: </a:t>
            </a:r>
            <a:r>
              <a:rPr lang="en-US" sz="2600" dirty="0" err="1"/>
              <a:t>os.path.getctime</a:t>
            </a:r>
            <a:r>
              <a:rPr lang="en-US" sz="2600" dirty="0"/>
              <a:t>(&lt;</a:t>
            </a:r>
            <a:r>
              <a:rPr lang="en-US" sz="2600" dirty="0" err="1"/>
              <a:t>file_path</a:t>
            </a:r>
            <a:r>
              <a:rPr lang="en-US" sz="2600" dirty="0"/>
              <a:t>&gt; + x))</a:t>
            </a:r>
          </a:p>
          <a:p>
            <a:r>
              <a:rPr lang="ru-RU" sz="2600" dirty="0"/>
              <a:t>Нулевой элемент отсортированного списка преобразуется в байтовую строку</a:t>
            </a:r>
            <a:r>
              <a:rPr lang="en-US" sz="2600" dirty="0"/>
              <a:t>, </a:t>
            </a:r>
            <a:r>
              <a:rPr lang="ru-RU" sz="2600" dirty="0"/>
              <a:t>а затем при помощи модуля </a:t>
            </a:r>
            <a:r>
              <a:rPr lang="en-US" sz="2600" dirty="0"/>
              <a:t>base64 </a:t>
            </a:r>
            <a:r>
              <a:rPr lang="ru-RU" sz="2600" dirty="0"/>
              <a:t>в кодировку </a:t>
            </a:r>
            <a:r>
              <a:rPr lang="en-US" sz="2600" dirty="0"/>
              <a:t>utf-8. (base64.b64encode(</a:t>
            </a:r>
            <a:r>
              <a:rPr lang="en-US" sz="2600" dirty="0" err="1"/>
              <a:t>f.read</a:t>
            </a:r>
            <a:r>
              <a:rPr lang="en-US" sz="2600" dirty="0"/>
              <a:t>()).decode(‘utf-8”))</a:t>
            </a:r>
          </a:p>
          <a:p>
            <a:r>
              <a:rPr lang="ru-RU" sz="2600" dirty="0"/>
              <a:t>Закодированный файл отправляется в базу данных </a:t>
            </a:r>
            <a:r>
              <a:rPr lang="en-US" sz="2600" dirty="0"/>
              <a:t>user.id </a:t>
            </a:r>
            <a:r>
              <a:rPr lang="ru-RU" sz="2600" dirty="0"/>
              <a:t>текущего пользователя</a:t>
            </a:r>
          </a:p>
          <a:p>
            <a:r>
              <a:rPr lang="ru-RU" sz="2600" dirty="0"/>
              <a:t>В случаем с фото</a:t>
            </a:r>
            <a:r>
              <a:rPr lang="en-US" sz="2600" dirty="0"/>
              <a:t>, </a:t>
            </a:r>
            <a:r>
              <a:rPr lang="ru-RU" sz="2600" dirty="0"/>
              <a:t>создается еще и миниатюра для отображения в </a:t>
            </a:r>
            <a:r>
              <a:rPr lang="en-US" sz="2600" dirty="0"/>
              <a:t>html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7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156C-6D25-4536-AE57-0050BD4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очистки кэша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7E894-8452-4735-ACAF-EB18FA18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3" y="1468574"/>
            <a:ext cx="8114211" cy="1603375"/>
          </a:xfrm>
        </p:spPr>
        <p:txBody>
          <a:bodyPr>
            <a:normAutofit/>
          </a:bodyPr>
          <a:lstStyle/>
          <a:p>
            <a:r>
              <a:rPr lang="ru-RU" sz="2400" dirty="0"/>
              <a:t>Пользователь закидывая файлы на сервер</a:t>
            </a:r>
            <a:r>
              <a:rPr lang="en-US" sz="2400" dirty="0"/>
              <a:t>, </a:t>
            </a:r>
            <a:r>
              <a:rPr lang="ru-RU" sz="2400" dirty="0"/>
              <a:t>занимает файлы на диске сервера. Ниже реализована конструкция которая удаляет ненужные файлы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D9E8F-2C22-46B0-8E6B-191826E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7" y="2794137"/>
            <a:ext cx="9877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4917E-F2D3-4CE8-B606-7BADC9A4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Хеширование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80120-F651-4B34-AF9C-94E97C32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21"/>
          </a:xfrm>
        </p:spPr>
        <p:txBody>
          <a:bodyPr/>
          <a:lstStyle/>
          <a:p>
            <a:r>
              <a:rPr lang="ru-RU" dirty="0"/>
              <a:t>В базу данных пароли сохраняются в виде хэша</a:t>
            </a:r>
            <a:r>
              <a:rPr lang="en-US" dirty="0"/>
              <a:t>, </a:t>
            </a:r>
            <a:r>
              <a:rPr lang="ru-RU" dirty="0"/>
              <a:t>так как злоумышленник может пробраться в базу данных и увидеть исходную строку пароля. Исходный пароль сохраняется в БД в виде случайных символов.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2DC5A-7314-4BFD-BE4E-5C4EB5CB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41" y="3626711"/>
            <a:ext cx="5524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4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8737C-45C1-4F21-A3B2-63648E3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/>
          <a:lstStyle/>
          <a:p>
            <a:r>
              <a:rPr lang="ru-RU" dirty="0"/>
              <a:t>Отображение информации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EBF9CD-4A3B-43CB-BBBF-606FDD4D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81349"/>
            <a:ext cx="5157787" cy="423726"/>
          </a:xfrm>
        </p:spPr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2D99EB4-4A0A-4351-BA47-6889046F0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038" y="2708366"/>
            <a:ext cx="5530538" cy="348129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8BA4F89D-A8EF-4B92-AC3C-13C809FA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81347"/>
            <a:ext cx="5183188" cy="423727"/>
          </a:xfrm>
        </p:spPr>
        <p:txBody>
          <a:bodyPr/>
          <a:lstStyle/>
          <a:p>
            <a:r>
              <a:rPr lang="en-US" dirty="0"/>
              <a:t>Html(jinja)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95588B3-3A79-4085-AAB7-9ABE360FAB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708366"/>
            <a:ext cx="5183188" cy="3481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11353-753B-4AFB-AA7D-AC91C15506E4}"/>
              </a:ext>
            </a:extLst>
          </p:cNvPr>
          <p:cNvSpPr txBox="1"/>
          <p:nvPr/>
        </p:nvSpPr>
        <p:spPr>
          <a:xfrm>
            <a:off x="931817" y="11582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Подробная информация о фото</a:t>
            </a:r>
            <a:r>
              <a:rPr lang="en-US" dirty="0"/>
              <a:t>/</a:t>
            </a:r>
            <a:r>
              <a:rPr lang="ru-RU" dirty="0"/>
              <a:t>аудио</a:t>
            </a:r>
            <a:r>
              <a:rPr lang="en-US" dirty="0"/>
              <a:t>/</a:t>
            </a:r>
            <a:r>
              <a:rPr lang="ru-RU" dirty="0"/>
              <a:t>пользователе забирается из базы данных в словарь. Далее это всё отображается в </a:t>
            </a:r>
            <a:r>
              <a:rPr lang="en-US" dirty="0"/>
              <a:t>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6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5138-4502-44BB-ADAA-09006B4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ещё реализовать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CCCBA-B349-416A-AE7C-76875C99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Поддержку видеофайлов(сделал бы если хостинг предложил бы больше 500МБ)</a:t>
            </a:r>
          </a:p>
          <a:p>
            <a:r>
              <a:rPr lang="ru-RU" dirty="0"/>
              <a:t>Изменение данных пользователя + </a:t>
            </a:r>
            <a:r>
              <a:rPr lang="ru-RU" dirty="0" err="1"/>
              <a:t>хеш</a:t>
            </a:r>
            <a:r>
              <a:rPr lang="ru-RU" dirty="0"/>
              <a:t> пароля</a:t>
            </a:r>
          </a:p>
          <a:p>
            <a:r>
              <a:rPr lang="ru-RU" dirty="0"/>
              <a:t>Улучшить внешнее оформление</a:t>
            </a:r>
            <a:r>
              <a:rPr lang="en-US" dirty="0"/>
              <a:t>, </a:t>
            </a:r>
            <a:r>
              <a:rPr lang="ru-RU" dirty="0"/>
              <a:t>добавить что-нибудь на главную страницу</a:t>
            </a:r>
          </a:p>
          <a:p>
            <a:r>
              <a:rPr lang="ru-RU" dirty="0"/>
              <a:t>Работу с </a:t>
            </a:r>
            <a:r>
              <a:rPr lang="en-US" dirty="0"/>
              <a:t>API(</a:t>
            </a:r>
            <a:r>
              <a:rPr lang="ru-RU" dirty="0"/>
              <a:t>нет идей по этому поводу)</a:t>
            </a:r>
          </a:p>
          <a:p>
            <a:r>
              <a:rPr lang="ru-RU" dirty="0"/>
              <a:t>Улучшить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99884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4E14-3C47-475F-9C39-3877E45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77CC4-F274-4D54-847D-203D69F4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готово к использованию прямо сейчас по ссылке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http://rtysem.pythonanywhere.com/</a:t>
            </a:r>
            <a:endParaRPr lang="en-US" dirty="0"/>
          </a:p>
          <a:p>
            <a:r>
              <a:rPr lang="ru-RU" dirty="0"/>
              <a:t>Из за того что это соло проект</a:t>
            </a:r>
            <a:r>
              <a:rPr lang="en-US" dirty="0"/>
              <a:t>, </a:t>
            </a:r>
            <a:r>
              <a:rPr lang="ru-RU" dirty="0"/>
              <a:t>приложение имеет некие недоработки.</a:t>
            </a:r>
          </a:p>
          <a:p>
            <a:r>
              <a:rPr lang="ru-RU" dirty="0"/>
              <a:t>Пользоваться приложением достаточно удобно</a:t>
            </a:r>
          </a:p>
          <a:p>
            <a:r>
              <a:rPr lang="ru-RU" dirty="0"/>
              <a:t>Приложение пыталось быть похоже на </a:t>
            </a:r>
            <a:r>
              <a:rPr lang="en-US" dirty="0"/>
              <a:t>Evernote(</a:t>
            </a:r>
            <a:r>
              <a:rPr lang="ru-RU" dirty="0"/>
              <a:t>правда файлы </a:t>
            </a:r>
            <a:r>
              <a:rPr lang="ru-RU" dirty="0" err="1"/>
              <a:t>храняться</a:t>
            </a:r>
            <a:r>
              <a:rPr lang="ru-RU" dirty="0"/>
              <a:t> в отдельных ячейках)</a:t>
            </a:r>
          </a:p>
          <a:p>
            <a:r>
              <a:rPr lang="ru-RU" dirty="0"/>
              <a:t>Ссылка на исходный код проекта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https://github.com/coder6497/note_project_flask_yl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1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12EA-3EEF-4DA6-8B36-5CE02939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C4A4C-A384-4B6D-91E0-50103B89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3253" cy="4486275"/>
          </a:xfrm>
        </p:spPr>
        <p:txBody>
          <a:bodyPr/>
          <a:lstStyle/>
          <a:p>
            <a:r>
              <a:rPr lang="ru-RU" sz="2000" dirty="0"/>
              <a:t>Данное приложение предназначено для организации личных файлов пользователя.</a:t>
            </a:r>
          </a:p>
          <a:p>
            <a:r>
              <a:rPr lang="ru-RU" sz="2000" dirty="0"/>
              <a:t>Пользователь может хранить свои заметки</a:t>
            </a:r>
            <a:r>
              <a:rPr lang="en-US" sz="2000" dirty="0"/>
              <a:t>, </a:t>
            </a:r>
            <a:r>
              <a:rPr lang="ru-RU" sz="2000" dirty="0"/>
              <a:t>фото и аудио файлы</a:t>
            </a:r>
          </a:p>
          <a:p>
            <a:r>
              <a:rPr lang="ru-RU" sz="2000" dirty="0"/>
              <a:t>Пользователю представляется галерея изображений любого формата со всеми подробностями(размер</a:t>
            </a:r>
            <a:r>
              <a:rPr lang="en-US" sz="2000" dirty="0"/>
              <a:t>, </a:t>
            </a:r>
            <a:r>
              <a:rPr lang="ru-RU" sz="2000" dirty="0"/>
              <a:t>разрешение</a:t>
            </a:r>
            <a:r>
              <a:rPr lang="en-US" sz="2000" dirty="0"/>
              <a:t>, </a:t>
            </a:r>
            <a:r>
              <a:rPr lang="ru-RU" sz="2000" dirty="0"/>
              <a:t>имя</a:t>
            </a:r>
            <a:r>
              <a:rPr lang="en-US" sz="2000" dirty="0"/>
              <a:t>, </a:t>
            </a:r>
            <a:r>
              <a:rPr lang="ru-RU" sz="2000" dirty="0"/>
              <a:t>время создания). Тоже самое предоставляется и с аудио форматом.</a:t>
            </a:r>
          </a:p>
          <a:p>
            <a:r>
              <a:rPr lang="ru-RU" sz="2000" dirty="0"/>
              <a:t>Также пользователь может видеть свою личную информацию(логин</a:t>
            </a:r>
            <a:r>
              <a:rPr lang="en-US" sz="2000" dirty="0"/>
              <a:t>, email, </a:t>
            </a:r>
            <a:r>
              <a:rPr lang="ru-RU" sz="2000" dirty="0"/>
              <a:t>телефон) </a:t>
            </a:r>
            <a:r>
              <a:rPr lang="en-US" sz="2000" dirty="0"/>
              <a:t>+ </a:t>
            </a:r>
            <a:r>
              <a:rPr lang="ru-RU" sz="2000" dirty="0" err="1"/>
              <a:t>аватарка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717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D5CB-795E-46EB-A22B-DC325CB6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в приложении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5A8A8E-3EC0-4459-A685-79BDF615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693" y="1392488"/>
            <a:ext cx="6642920" cy="32677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E49F1-1022-4962-8C26-BE7933DF65F4}"/>
              </a:ext>
            </a:extLst>
          </p:cNvPr>
          <p:cNvSpPr txBox="1"/>
          <p:nvPr/>
        </p:nvSpPr>
        <p:spPr>
          <a:xfrm>
            <a:off x="729916" y="1667502"/>
            <a:ext cx="4251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</a:t>
            </a:r>
            <a:r>
              <a:rPr lang="en-US" dirty="0"/>
              <a:t>, </a:t>
            </a:r>
            <a:r>
              <a:rPr lang="ru-RU" dirty="0"/>
              <a:t>как пользователь зайдет на сайт он должен в нем зарегистрироваться.</a:t>
            </a:r>
          </a:p>
          <a:p>
            <a:r>
              <a:rPr lang="ru-RU" dirty="0"/>
              <a:t>Здесь он вводит любой логин</a:t>
            </a:r>
            <a:r>
              <a:rPr lang="en-US" dirty="0"/>
              <a:t>, email</a:t>
            </a:r>
            <a:r>
              <a:rPr lang="ru-RU" dirty="0"/>
              <a:t> и пароль. Пароль нужно будет подтвердить.</a:t>
            </a:r>
          </a:p>
        </p:txBody>
      </p:sp>
    </p:spTree>
    <p:extLst>
      <p:ext uri="{BB962C8B-B14F-4D97-AF65-F5344CB8AC3E}">
        <p14:creationId xmlns:p14="http://schemas.microsoft.com/office/powerpoint/2010/main" val="39207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389BA-FC76-4FE8-8AEB-AE0E7519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06EFFA-E2B0-4C4C-B818-7FEC85472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4420" y="1516709"/>
            <a:ext cx="7547911" cy="2254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C52FA-83BF-49C6-8F64-59F62C67B576}"/>
              </a:ext>
            </a:extLst>
          </p:cNvPr>
          <p:cNvSpPr txBox="1"/>
          <p:nvPr/>
        </p:nvSpPr>
        <p:spPr>
          <a:xfrm>
            <a:off x="592183" y="1690688"/>
            <a:ext cx="372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пользователь зарегистрирован</a:t>
            </a:r>
            <a:r>
              <a:rPr lang="en-US" dirty="0"/>
              <a:t>, </a:t>
            </a:r>
            <a:r>
              <a:rPr lang="ru-RU" dirty="0"/>
              <a:t>он спокойно может войти в приложение и браузер</a:t>
            </a:r>
            <a:r>
              <a:rPr lang="en-US" dirty="0"/>
              <a:t>, </a:t>
            </a:r>
            <a:r>
              <a:rPr lang="ru-RU" dirty="0"/>
              <a:t>если он имеет поддержку сохранения</a:t>
            </a:r>
            <a:r>
              <a:rPr lang="en-US" dirty="0"/>
              <a:t>,</a:t>
            </a:r>
            <a:r>
              <a:rPr lang="ru-RU" dirty="0"/>
              <a:t> сможет его сохранить</a:t>
            </a:r>
          </a:p>
        </p:txBody>
      </p:sp>
    </p:spTree>
    <p:extLst>
      <p:ext uri="{BB962C8B-B14F-4D97-AF65-F5344CB8AC3E}">
        <p14:creationId xmlns:p14="http://schemas.microsoft.com/office/powerpoint/2010/main" val="27361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F2D6A-208F-4BF7-8BF5-E37FA8E9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ADCBA2-F47E-4788-BF34-04C38EE5C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1242" y="1482411"/>
            <a:ext cx="7734077" cy="2244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E0D25-2EC9-435E-BD10-AA4984FBC581}"/>
              </a:ext>
            </a:extLst>
          </p:cNvPr>
          <p:cNvSpPr txBox="1"/>
          <p:nvPr/>
        </p:nvSpPr>
        <p:spPr>
          <a:xfrm>
            <a:off x="496389" y="2159726"/>
            <a:ext cx="3854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входа пользователь попадает на главную страницу приложения</a:t>
            </a:r>
          </a:p>
          <a:p>
            <a:r>
              <a:rPr lang="ru-RU" dirty="0"/>
              <a:t>Где сможет воспользоваться всеми предоставленными функциями.</a:t>
            </a:r>
          </a:p>
          <a:p>
            <a:r>
              <a:rPr lang="ru-RU" dirty="0"/>
              <a:t>Пользователь также сможет попасть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vk</a:t>
            </a:r>
            <a:r>
              <a:rPr lang="ru-RU" dirty="0"/>
              <a:t> страницу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162514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BB2D4-0EDC-4BB1-8906-B280C5F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новой заметки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21B52-9B42-4B49-906B-9DBB9DC6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468" y="1399204"/>
            <a:ext cx="7675058" cy="2641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841BC-5C7B-47BF-871B-15B19D9FEF88}"/>
              </a:ext>
            </a:extLst>
          </p:cNvPr>
          <p:cNvSpPr txBox="1"/>
          <p:nvPr/>
        </p:nvSpPr>
        <p:spPr>
          <a:xfrm>
            <a:off x="574766" y="1611086"/>
            <a:ext cx="3739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создает новую заметку после нажатия одной из кнопок на верхней панели.</a:t>
            </a:r>
          </a:p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запись отправляется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763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A3B2A-B373-4BC4-92E6-BD8A00C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заметок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2C2A16-3F8E-4F43-AB08-432639955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5213" y="1325085"/>
            <a:ext cx="7637856" cy="163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DC778-3E75-4959-ADEC-1BCEE2E4759C}"/>
              </a:ext>
            </a:extLst>
          </p:cNvPr>
          <p:cNvSpPr txBox="1"/>
          <p:nvPr/>
        </p:nvSpPr>
        <p:spPr>
          <a:xfrm>
            <a:off x="838200" y="1515291"/>
            <a:ext cx="3557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пользователь попадает на страницу где он сможет посмотреть запись</a:t>
            </a:r>
            <a:r>
              <a:rPr lang="en-US" dirty="0"/>
              <a:t>.</a:t>
            </a:r>
            <a:r>
              <a:rPr lang="ru-RU" dirty="0"/>
              <a:t> Сверху представлены ссылки на галерею фото и аудио файлов</a:t>
            </a:r>
          </a:p>
        </p:txBody>
      </p:sp>
    </p:spTree>
    <p:extLst>
      <p:ext uri="{BB962C8B-B14F-4D97-AF65-F5344CB8AC3E}">
        <p14:creationId xmlns:p14="http://schemas.microsoft.com/office/powerpoint/2010/main" val="88695609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203D8-FF79-45E9-9AA9-25A772CB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 изображений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4BC8D-59BE-43CC-997F-C93B3D5E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4515" y="1804878"/>
            <a:ext cx="7242200" cy="19398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AAAE-77E2-462B-9560-B7BC4D67E62D}"/>
              </a:ext>
            </a:extLst>
          </p:cNvPr>
          <p:cNvSpPr txBox="1"/>
          <p:nvPr/>
        </p:nvSpPr>
        <p:spPr>
          <a:xfrm>
            <a:off x="740229" y="1690688"/>
            <a:ext cx="328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разделе просмотр заметок есть пункт </a:t>
            </a:r>
            <a:r>
              <a:rPr lang="en-US" dirty="0"/>
              <a:t>“</a:t>
            </a:r>
            <a:r>
              <a:rPr lang="ru-RU" dirty="0"/>
              <a:t>Посмотреть изображения</a:t>
            </a:r>
            <a:r>
              <a:rPr lang="en-US" dirty="0"/>
              <a:t>”, </a:t>
            </a:r>
            <a:r>
              <a:rPr lang="ru-RU" dirty="0"/>
              <a:t>где пользователь сможет добавлять изображения с устройства</a:t>
            </a:r>
            <a:r>
              <a:rPr lang="en-US" dirty="0"/>
              <a:t>, </a:t>
            </a:r>
            <a:r>
              <a:rPr lang="ru-RU" dirty="0"/>
              <a:t>удалять их и посмотреть оригинал изображения с подробностями о файле.</a:t>
            </a:r>
          </a:p>
        </p:txBody>
      </p:sp>
    </p:spTree>
    <p:extLst>
      <p:ext uri="{BB962C8B-B14F-4D97-AF65-F5344CB8AC3E}">
        <p14:creationId xmlns:p14="http://schemas.microsoft.com/office/powerpoint/2010/main" val="1539182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36308-2A9B-4172-BAAB-FDA1D894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C08FA-8A60-45D8-B6D3-B5AFBDD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1784" y="1690688"/>
            <a:ext cx="7107776" cy="2192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04016-45EA-4CF7-9271-426BF0252D48}"/>
              </a:ext>
            </a:extLst>
          </p:cNvPr>
          <p:cNvSpPr txBox="1"/>
          <p:nvPr/>
        </p:nvSpPr>
        <p:spPr>
          <a:xfrm>
            <a:off x="838200" y="1837509"/>
            <a:ext cx="377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же образом можно загружать аудио файлы. Можно также смотреть подробную информацию о аудио файлах.</a:t>
            </a:r>
          </a:p>
        </p:txBody>
      </p:sp>
    </p:spTree>
    <p:extLst>
      <p:ext uri="{BB962C8B-B14F-4D97-AF65-F5344CB8AC3E}">
        <p14:creationId xmlns:p14="http://schemas.microsoft.com/office/powerpoint/2010/main" val="3169404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668</Words>
  <Application>Microsoft Office PowerPoint</Application>
  <PresentationFormat>Широкоэкранный</PresentationFormat>
  <Paragraphs>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Notes++</vt:lpstr>
      <vt:lpstr>Описание приложения</vt:lpstr>
      <vt:lpstr>Регистрация в приложении</vt:lpstr>
      <vt:lpstr>Вход</vt:lpstr>
      <vt:lpstr>Главная страница приложения</vt:lpstr>
      <vt:lpstr>Создание новой заметки</vt:lpstr>
      <vt:lpstr>Просмотр заметок</vt:lpstr>
      <vt:lpstr>Галерея изображений</vt:lpstr>
      <vt:lpstr>Список аудио</vt:lpstr>
      <vt:lpstr>Подробности о файлах</vt:lpstr>
      <vt:lpstr>Информация о пользователе</vt:lpstr>
      <vt:lpstr>База данных</vt:lpstr>
      <vt:lpstr>Реализация добавления файлов на сервер</vt:lpstr>
      <vt:lpstr>Система очистки кэша</vt:lpstr>
      <vt:lpstr>Хеширование паролей</vt:lpstr>
      <vt:lpstr>Отображение информации</vt:lpstr>
      <vt:lpstr>Что стоит ещё реализовать в будущем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Notes++</dc:title>
  <dc:creator>Семён Бабушкин</dc:creator>
  <cp:lastModifiedBy>Семён Бабушкин</cp:lastModifiedBy>
  <cp:revision>2</cp:revision>
  <dcterms:created xsi:type="dcterms:W3CDTF">2022-04-20T17:37:25Z</dcterms:created>
  <dcterms:modified xsi:type="dcterms:W3CDTF">2022-04-20T19:53:51Z</dcterms:modified>
</cp:coreProperties>
</file>