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емён Бабушкин" initials="СБ" lastIdx="1" clrIdx="0">
    <p:extLst>
      <p:ext uri="{19B8F6BF-5375-455C-9EA6-DF929625EA0E}">
        <p15:presenceInfo xmlns:p15="http://schemas.microsoft.com/office/powerpoint/2012/main" userId="efa5ac71a6dc728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5B41F6-9440-4AD2-80F1-65A134DDA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C692D99-7B42-4A21-A25E-132038AC6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BD156C-B60B-43B6-BAA6-1AE15E68E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0386-97A6-4961-A77F-822FE9A1AC46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C15678-3055-463B-9301-55254542C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09F509-2F32-425B-8916-4EF54A7D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5771-1F6C-4EEB-A745-12ED9B5001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09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9F8F7D-76C1-4D40-B274-A48FFDFC7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C2019F1-A881-463D-802E-DE076F1EB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262CB0-D0C3-4A70-8F1E-A6F8E15AE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0386-97A6-4961-A77F-822FE9A1AC46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C178F4-7764-4D29-9173-2130EDA8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010873-86C5-4C70-B744-8C31B5C88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5771-1F6C-4EEB-A745-12ED9B5001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397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A3C057B-860B-43BB-AE2E-46FEB71974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752473-1A3E-457E-ABE4-F064C19B7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0C1D23-181E-4B07-B96E-625AB46E6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0386-97A6-4961-A77F-822FE9A1AC46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D33BCC-5538-47DD-B37C-CAA70B238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98955D-6FC0-4CFF-A1F5-E580F2A31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5771-1F6C-4EEB-A745-12ED9B5001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292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7D17CD-B9F7-45D3-B6BA-B9F9EC763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BA2CC2-7021-415A-B510-8759F630B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0CEEC0-F0DD-4D02-9701-764797B9C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0386-97A6-4961-A77F-822FE9A1AC46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26D1AF-B354-4173-BFF4-2985D0CC0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65CCD6-0839-4974-87FD-3D4F0D138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5771-1F6C-4EEB-A745-12ED9B5001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36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9BF543-C997-44D2-9419-B280C31EB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9617DF-ECAC-466F-A5CE-4A74A6831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9530B0-DC6B-46C3-8107-20EC540F6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0386-97A6-4961-A77F-822FE9A1AC46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215533-2E59-4406-9B9C-D1FBAFCB0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5B54F9-6637-4F43-946C-8D6AA15E3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5771-1F6C-4EEB-A745-12ED9B5001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7562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687C80-AAF1-4852-A131-D5FF04D97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C873AB-CDFE-44E6-A6D4-C807BAD9CF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DF07CD0-8733-4956-9584-D8833B82C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F05D965-EAD3-4927-820E-8C30D7E6B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0386-97A6-4961-A77F-822FE9A1AC46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452376-7468-496F-B209-F64AE150B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0CAE1A-EB9E-4114-A138-7E704F927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5771-1F6C-4EEB-A745-12ED9B5001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8919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94257A-ABB8-400F-8A35-FEC4EED8A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E85FCB-A1E2-4441-BCC3-F744D8652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B277B69-4141-4813-8157-50D7F6801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7C3D12B-75E8-49AE-ACB6-C19F3F72C6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FCDA785-A8A1-439E-8B28-50BEC3219C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BB26889-B8D6-4F69-938B-CC0D3767A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0386-97A6-4961-A77F-822FE9A1AC46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C6DDAE5-B580-4E05-9BB4-238B6AC79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8E53713-E64C-43A1-B23D-A96545A76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5771-1F6C-4EEB-A745-12ED9B5001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6723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3DB90-6FFC-47C2-BCBF-CE3FD9277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857E700-08BF-4AA8-A10E-0F4688998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0386-97A6-4961-A77F-822FE9A1AC46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3C7BEB5-9DB1-45DD-98F3-5C9B60703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13BE39A-157A-4247-BFD3-C5B2ED10F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5771-1F6C-4EEB-A745-12ED9B5001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407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E766D70-4497-4A97-A29D-BC0A9244D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0386-97A6-4961-A77F-822FE9A1AC46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4CD9D2D-75F5-4B50-850F-56730C15E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F272D5C-974C-49C4-AD05-7C0971A1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5771-1F6C-4EEB-A745-12ED9B5001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811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1CD863-F821-41F7-8060-C887606DE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2786BE-1CF5-409F-8B17-4B9DFD2A4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D3C880-5703-48A1-AC8A-53AEF5E0D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EF4AA8B-C8E2-4E89-AA99-2DC901BB7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0386-97A6-4961-A77F-822FE9A1AC46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809C87-73BF-4A9D-A286-0CA57CBD7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E117368-D6E0-4193-923F-32F69816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5771-1F6C-4EEB-A745-12ED9B5001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41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20C4E5-B84C-47CA-AE6D-30DF56FEE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098A07C-A344-424E-96F0-D917C3E83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015F780-DC1E-4C42-BDA1-7DA7DBDA6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D43CED0-1142-45E2-86A4-EA29FCFDB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0386-97A6-4961-A77F-822FE9A1AC46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76FE62-5770-403D-A7E9-37BD4FBBC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2D2F1E8-1808-4C01-B848-58A2B35A3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5771-1F6C-4EEB-A745-12ED9B5001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032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8119EB-B8D2-48B3-81E5-A324D42EC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A2ACA3-2DD3-475B-BA6E-E52CCDF9C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94CAE8-F45E-4DA7-A899-1D949338CD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10386-97A6-4961-A77F-822FE9A1AC46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08F0AD-1EEB-448B-8C10-2E9668476A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A3A659-057B-4DE0-89AE-4A196D40B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85771-1F6C-4EEB-A745-12ED9B5001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987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rtysem.pythonanywhere.com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oder6497/note_project_flask_y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625288-170B-42F7-8C4A-244F4190D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27395"/>
            <a:ext cx="9144000" cy="2387600"/>
          </a:xfrm>
        </p:spPr>
        <p:txBody>
          <a:bodyPr/>
          <a:lstStyle/>
          <a:p>
            <a:r>
              <a:rPr lang="en-US" dirty="0"/>
              <a:t>Notes++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265DCF8-2B3F-4692-9757-644CB022F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6284" y="3523047"/>
            <a:ext cx="9144000" cy="1655762"/>
          </a:xfrm>
        </p:spPr>
        <p:txBody>
          <a:bodyPr/>
          <a:lstStyle/>
          <a:p>
            <a:r>
              <a:rPr lang="en-US" dirty="0"/>
              <a:t>WEB </a:t>
            </a:r>
            <a:r>
              <a:rPr lang="ru-RU" dirty="0"/>
              <a:t>проект на фреймворке </a:t>
            </a:r>
            <a:r>
              <a:rPr lang="en-US" dirty="0"/>
              <a:t>flask(python + html)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514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656439-DC59-4A9D-A791-7477055AF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Подробности о файлах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C8A888-D842-4C64-9480-110CAA9B47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Аудио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C451861E-7C3A-4E69-90F1-A727DCFAAA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547" y="2664823"/>
            <a:ext cx="6104653" cy="2804159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219ADD6F-DE31-4DBB-AD04-90C4968C9B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Фото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FCCA88F5-3950-417A-A0F2-8CCA86DCA21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172200" y="2537959"/>
            <a:ext cx="5575459" cy="2931023"/>
          </a:xfrm>
        </p:spPr>
      </p:pic>
    </p:spTree>
    <p:extLst>
      <p:ext uri="{BB962C8B-B14F-4D97-AF65-F5344CB8AC3E}">
        <p14:creationId xmlns:p14="http://schemas.microsoft.com/office/powerpoint/2010/main" val="276219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4FD4AF-9299-4CA2-9A88-63B9AC8D4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Информация о пользователе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3FF6E1F-58ED-4000-B283-49485AC9AA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98747" y="1439024"/>
            <a:ext cx="8210438" cy="318522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F5720D-7FBF-4846-B0E0-A012D77DF017}"/>
              </a:ext>
            </a:extLst>
          </p:cNvPr>
          <p:cNvSpPr txBox="1"/>
          <p:nvPr/>
        </p:nvSpPr>
        <p:spPr>
          <a:xfrm>
            <a:off x="838200" y="1690688"/>
            <a:ext cx="31605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Пользователь может видеть свою информацию</a:t>
            </a:r>
            <a:r>
              <a:rPr lang="en-US" dirty="0"/>
              <a:t>, </a:t>
            </a:r>
            <a:r>
              <a:rPr lang="ru-RU" dirty="0"/>
              <a:t>которую он ввел при регистрации</a:t>
            </a:r>
            <a:r>
              <a:rPr lang="en-US" dirty="0"/>
              <a:t>.</a:t>
            </a:r>
          </a:p>
          <a:p>
            <a:r>
              <a:rPr lang="ru-RU" dirty="0"/>
              <a:t>Пользователь также создать </a:t>
            </a:r>
            <a:r>
              <a:rPr lang="ru-RU" dirty="0" err="1"/>
              <a:t>аватарку</a:t>
            </a:r>
            <a:r>
              <a:rPr lang="en-US" dirty="0"/>
              <a:t>, </a:t>
            </a:r>
            <a:r>
              <a:rPr lang="ru-RU" dirty="0"/>
              <a:t>какую он захочет</a:t>
            </a:r>
          </a:p>
        </p:txBody>
      </p:sp>
    </p:spTree>
    <p:extLst>
      <p:ext uri="{BB962C8B-B14F-4D97-AF65-F5344CB8AC3E}">
        <p14:creationId xmlns:p14="http://schemas.microsoft.com/office/powerpoint/2010/main" val="192611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429BE8-D738-4629-8803-26E8E9F5C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86451"/>
            <a:ext cx="10515600" cy="1325563"/>
          </a:xfrm>
        </p:spPr>
        <p:txBody>
          <a:bodyPr/>
          <a:lstStyle/>
          <a:p>
            <a:r>
              <a:rPr lang="ru-RU" dirty="0"/>
              <a:t>База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3F6D1C-7680-41A5-8D02-28C1E5F9A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0577" y="1286321"/>
            <a:ext cx="4116977" cy="1675221"/>
          </a:xfrm>
        </p:spPr>
        <p:txBody>
          <a:bodyPr>
            <a:normAutofit/>
          </a:bodyPr>
          <a:lstStyle/>
          <a:p>
            <a:r>
              <a:rPr lang="ru-RU" sz="1800" dirty="0"/>
              <a:t>Пользователю представлена </a:t>
            </a:r>
            <a:r>
              <a:rPr lang="en-US" sz="1800" dirty="0"/>
              <a:t>ORM </a:t>
            </a:r>
            <a:r>
              <a:rPr lang="ru-RU" sz="1800" dirty="0"/>
              <a:t>база данных </a:t>
            </a:r>
            <a:r>
              <a:rPr lang="en-US" sz="1800" dirty="0" err="1"/>
              <a:t>sqlite</a:t>
            </a:r>
            <a:r>
              <a:rPr lang="en-US" sz="1800" dirty="0"/>
              <a:t>.</a:t>
            </a:r>
          </a:p>
          <a:p>
            <a:r>
              <a:rPr lang="ru-RU" sz="1800" dirty="0"/>
              <a:t>В базе данных есть взаимосвязанные таблицы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02CD3CC2-1258-4FF4-BDBF-E64F81C42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411086"/>
              </p:ext>
            </p:extLst>
          </p:nvPr>
        </p:nvGraphicFramePr>
        <p:xfrm>
          <a:off x="316411" y="3429000"/>
          <a:ext cx="20523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320">
                  <a:extLst>
                    <a:ext uri="{9D8B030D-6E8A-4147-A177-3AD203B41FA5}">
                      <a16:colId xmlns:a16="http://schemas.microsoft.com/office/drawing/2014/main" val="4058958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21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45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1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664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AVATAR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948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PASSWORD_HASH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6552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6C561A2-4945-4AAB-B28F-8237946E5F83}"/>
              </a:ext>
            </a:extLst>
          </p:cNvPr>
          <p:cNvSpPr txBox="1"/>
          <p:nvPr/>
        </p:nvSpPr>
        <p:spPr>
          <a:xfrm>
            <a:off x="513805" y="2961542"/>
            <a:ext cx="229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</a:t>
            </a:r>
            <a:endParaRPr lang="ru-RU" dirty="0"/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6C1070CC-0732-499A-9F80-633E71E558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0375"/>
              </p:ext>
            </p:extLst>
          </p:nvPr>
        </p:nvGraphicFramePr>
        <p:xfrm>
          <a:off x="2812868" y="3429000"/>
          <a:ext cx="201748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486">
                  <a:extLst>
                    <a:ext uri="{9D8B030D-6E8A-4147-A177-3AD203B41FA5}">
                      <a16:colId xmlns:a16="http://schemas.microsoft.com/office/drawing/2014/main" val="4098841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337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840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860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USER_ID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1479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35DEB6-E355-4C6D-BA4F-7B8B3A87EBE7}"/>
              </a:ext>
            </a:extLst>
          </p:cNvPr>
          <p:cNvSpPr txBox="1"/>
          <p:nvPr/>
        </p:nvSpPr>
        <p:spPr>
          <a:xfrm>
            <a:off x="2812868" y="2961542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Notes</a:t>
            </a:r>
            <a:endParaRPr lang="ru-RU" dirty="0"/>
          </a:p>
        </p:txBody>
      </p: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07D48100-AF89-4C2B-96E0-28C0500B93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597787"/>
              </p:ext>
            </p:extLst>
          </p:nvPr>
        </p:nvGraphicFramePr>
        <p:xfrm>
          <a:off x="6548845" y="3330874"/>
          <a:ext cx="205232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320">
                  <a:extLst>
                    <a:ext uri="{9D8B030D-6E8A-4147-A177-3AD203B41FA5}">
                      <a16:colId xmlns:a16="http://schemas.microsoft.com/office/drawing/2014/main" val="391543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326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ORIGINAL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28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MINIMAL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837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467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40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160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SIZE_ON_DISK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323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USER_ID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90881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9A50473-4B13-4677-95D2-AF123D7DBA0A}"/>
              </a:ext>
            </a:extLst>
          </p:cNvPr>
          <p:cNvSpPr txBox="1"/>
          <p:nvPr/>
        </p:nvSpPr>
        <p:spPr>
          <a:xfrm>
            <a:off x="6557554" y="2987668"/>
            <a:ext cx="205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</a:t>
            </a:r>
            <a:endParaRPr lang="ru-RU" dirty="0"/>
          </a:p>
        </p:txBody>
      </p:sp>
      <p:graphicFrame>
        <p:nvGraphicFramePr>
          <p:cNvPr id="12" name="Таблица 12">
            <a:extLst>
              <a:ext uri="{FF2B5EF4-FFF2-40B4-BE49-F238E27FC236}">
                <a16:creationId xmlns:a16="http://schemas.microsoft.com/office/drawing/2014/main" id="{436C03F0-CEF6-4192-B3AC-F0ADA51EC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707450"/>
              </p:ext>
            </p:extLst>
          </p:nvPr>
        </p:nvGraphicFramePr>
        <p:xfrm>
          <a:off x="9170124" y="3429000"/>
          <a:ext cx="229906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9063">
                  <a:extLst>
                    <a:ext uri="{9D8B030D-6E8A-4147-A177-3AD203B41FA5}">
                      <a16:colId xmlns:a16="http://schemas.microsoft.com/office/drawing/2014/main" val="611219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400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AUDIO_DATA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182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335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SIZE_ON_DISK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459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USER_ID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02752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E1F55AC-DDFE-4B12-B387-1B3943E88BFE}"/>
              </a:ext>
            </a:extLst>
          </p:cNvPr>
          <p:cNvSpPr txBox="1"/>
          <p:nvPr/>
        </p:nvSpPr>
        <p:spPr>
          <a:xfrm>
            <a:off x="9083040" y="3059668"/>
            <a:ext cx="245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Audios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877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24A243-1048-4086-878B-6EFAED53A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добавления файлов на сервер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87995D-1F63-4C8A-858D-7236BC013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600" dirty="0"/>
              <a:t>При помощи модуля </a:t>
            </a:r>
            <a:r>
              <a:rPr lang="en-US" sz="2600" dirty="0" err="1"/>
              <a:t>flask_uploads</a:t>
            </a:r>
            <a:r>
              <a:rPr lang="ru-RU" sz="2600" dirty="0"/>
              <a:t> пользователь сможет добавить файлы на сервер.</a:t>
            </a:r>
          </a:p>
          <a:p>
            <a:r>
              <a:rPr lang="ru-RU" sz="2600" dirty="0"/>
              <a:t>Словарь </a:t>
            </a:r>
            <a:r>
              <a:rPr lang="en-US" sz="2600" dirty="0" err="1"/>
              <a:t>app.config</a:t>
            </a:r>
            <a:r>
              <a:rPr lang="en-US" sz="2600" dirty="0"/>
              <a:t>() </a:t>
            </a:r>
            <a:r>
              <a:rPr lang="ru-RU" sz="2600" dirty="0"/>
              <a:t>дополняется некими ключами</a:t>
            </a:r>
            <a:r>
              <a:rPr lang="en-US" sz="2600" dirty="0"/>
              <a:t>, </a:t>
            </a:r>
            <a:r>
              <a:rPr lang="ru-RU" sz="2600" dirty="0"/>
              <a:t>отвечающие за ограничение по расширениям файлов(аудио и фото</a:t>
            </a:r>
            <a:r>
              <a:rPr lang="en-US" sz="2600" dirty="0"/>
              <a:t>).</a:t>
            </a:r>
            <a:endParaRPr lang="ru-RU" sz="2600" dirty="0"/>
          </a:p>
          <a:p>
            <a:r>
              <a:rPr lang="ru-RU" sz="2600" dirty="0"/>
              <a:t>Позже файлы сортируются по ключу времени добавления(</a:t>
            </a:r>
            <a:r>
              <a:rPr lang="en-US" sz="2600" dirty="0"/>
              <a:t>key=lambda x: </a:t>
            </a:r>
            <a:r>
              <a:rPr lang="en-US" sz="2600" dirty="0" err="1"/>
              <a:t>os.path.getctime</a:t>
            </a:r>
            <a:r>
              <a:rPr lang="en-US" sz="2600" dirty="0"/>
              <a:t>(&lt;</a:t>
            </a:r>
            <a:r>
              <a:rPr lang="en-US" sz="2600" dirty="0" err="1"/>
              <a:t>file_path</a:t>
            </a:r>
            <a:r>
              <a:rPr lang="en-US" sz="2600" dirty="0"/>
              <a:t>&gt; + x))</a:t>
            </a:r>
          </a:p>
          <a:p>
            <a:r>
              <a:rPr lang="ru-RU" sz="2600" dirty="0"/>
              <a:t>Нулевой элемент отсортированного списка преобразуется в байтовую строку</a:t>
            </a:r>
            <a:r>
              <a:rPr lang="en-US" sz="2600" dirty="0"/>
              <a:t>, </a:t>
            </a:r>
            <a:r>
              <a:rPr lang="ru-RU" sz="2600" dirty="0"/>
              <a:t>а затем при помощи модуля </a:t>
            </a:r>
            <a:r>
              <a:rPr lang="en-US" sz="2600" dirty="0"/>
              <a:t>base64 </a:t>
            </a:r>
            <a:r>
              <a:rPr lang="ru-RU" sz="2600" dirty="0"/>
              <a:t>в кодировку </a:t>
            </a:r>
            <a:r>
              <a:rPr lang="en-US" sz="2600" dirty="0"/>
              <a:t>utf-8. (base64.b64encode(</a:t>
            </a:r>
            <a:r>
              <a:rPr lang="en-US" sz="2600" dirty="0" err="1"/>
              <a:t>f.read</a:t>
            </a:r>
            <a:r>
              <a:rPr lang="en-US" sz="2600" dirty="0"/>
              <a:t>()).decode(‘utf-8”))</a:t>
            </a:r>
          </a:p>
          <a:p>
            <a:r>
              <a:rPr lang="ru-RU" sz="2600" dirty="0"/>
              <a:t>Закодированный файл отправляется в базу данных </a:t>
            </a:r>
            <a:r>
              <a:rPr lang="en-US" sz="2600" dirty="0"/>
              <a:t>user.id </a:t>
            </a:r>
            <a:r>
              <a:rPr lang="ru-RU" sz="2600" dirty="0"/>
              <a:t>текущего пользователя</a:t>
            </a:r>
          </a:p>
          <a:p>
            <a:r>
              <a:rPr lang="ru-RU" sz="2600" dirty="0"/>
              <a:t>В случаем с фото</a:t>
            </a:r>
            <a:r>
              <a:rPr lang="en-US" sz="2600" dirty="0"/>
              <a:t>, </a:t>
            </a:r>
            <a:r>
              <a:rPr lang="ru-RU" sz="2600" dirty="0"/>
              <a:t>создается еще и миниатюра для отображения в </a:t>
            </a:r>
            <a:r>
              <a:rPr lang="en-US" sz="2600" dirty="0"/>
              <a:t>html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197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B156C-6D25-4536-AE57-0050BD43F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очистки кэша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07E894-8452-4735-ACAF-EB18FA18A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9423" y="1468574"/>
            <a:ext cx="8114211" cy="1603375"/>
          </a:xfrm>
        </p:spPr>
        <p:txBody>
          <a:bodyPr>
            <a:normAutofit/>
          </a:bodyPr>
          <a:lstStyle/>
          <a:p>
            <a:r>
              <a:rPr lang="ru-RU" sz="2400" dirty="0"/>
              <a:t>Пользователь закидывая файлы на сервер</a:t>
            </a:r>
            <a:r>
              <a:rPr lang="en-US" sz="2400" dirty="0"/>
              <a:t>, </a:t>
            </a:r>
            <a:r>
              <a:rPr lang="ru-RU" sz="2400" dirty="0"/>
              <a:t>занимает файлы на диске сервера. Ниже реализована конструкция которая удаляет ненужные файлы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DFD9E8F-2C22-46B0-8E6B-191826E6D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207" y="2794137"/>
            <a:ext cx="987742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3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34917E-F2D3-4CE8-B606-7BADC9A47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Хеширование паролей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080120-F651-4B34-AF9C-94E97C327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84821"/>
          </a:xfrm>
        </p:spPr>
        <p:txBody>
          <a:bodyPr/>
          <a:lstStyle/>
          <a:p>
            <a:r>
              <a:rPr lang="ru-RU" dirty="0"/>
              <a:t>В базу данных пароли сохраняются в виде хэша</a:t>
            </a:r>
            <a:r>
              <a:rPr lang="en-US" dirty="0"/>
              <a:t>, </a:t>
            </a:r>
            <a:r>
              <a:rPr lang="ru-RU" dirty="0"/>
              <a:t>так как злоумышленник может пробраться в базу данных и увидеть исходную строку пароля. Исходный пароль сохраняется в БД в виде случайных символов.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F2DC5A-7314-4BFD-BE4E-5C4EB5CB7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441" y="3626711"/>
            <a:ext cx="55245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2447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68737C-45C1-4F21-A3B2-63648E37D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32155"/>
          </a:xfrm>
        </p:spPr>
        <p:txBody>
          <a:bodyPr/>
          <a:lstStyle/>
          <a:p>
            <a:r>
              <a:rPr lang="ru-RU" dirty="0"/>
              <a:t>Отображение информации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6EBF9CD-4A3B-43CB-BBBF-606FDD4D7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81349"/>
            <a:ext cx="5157787" cy="423726"/>
          </a:xfrm>
        </p:spPr>
        <p:txBody>
          <a:bodyPr/>
          <a:lstStyle/>
          <a:p>
            <a:r>
              <a:rPr lang="en-US" dirty="0"/>
              <a:t>Python</a:t>
            </a:r>
            <a:endParaRPr lang="ru-RU" dirty="0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42D99EB4-4A0A-4351-BA47-6889046F02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7038" y="2708366"/>
            <a:ext cx="5530538" cy="3481297"/>
          </a:xfrm>
        </p:spPr>
      </p:pic>
      <p:sp>
        <p:nvSpPr>
          <p:cNvPr id="6" name="Текст 5">
            <a:extLst>
              <a:ext uri="{FF2B5EF4-FFF2-40B4-BE49-F238E27FC236}">
                <a16:creationId xmlns:a16="http://schemas.microsoft.com/office/drawing/2014/main" id="{8BA4F89D-A8EF-4B92-AC3C-13C809FA30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81347"/>
            <a:ext cx="5183188" cy="423727"/>
          </a:xfrm>
        </p:spPr>
        <p:txBody>
          <a:bodyPr/>
          <a:lstStyle/>
          <a:p>
            <a:r>
              <a:rPr lang="en-US" dirty="0"/>
              <a:t>Html(jinja)</a:t>
            </a:r>
            <a:endParaRPr lang="ru-RU" dirty="0"/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C95588B3-3A79-4085-AAB7-9ABE360FAB3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172200" y="2708366"/>
            <a:ext cx="5183188" cy="348129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311353-753B-4AFB-AA7D-AC91C15506E4}"/>
              </a:ext>
            </a:extLst>
          </p:cNvPr>
          <p:cNvSpPr txBox="1"/>
          <p:nvPr/>
        </p:nvSpPr>
        <p:spPr>
          <a:xfrm>
            <a:off x="931817" y="115824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Подробная информация о фото</a:t>
            </a:r>
            <a:r>
              <a:rPr lang="en-US" dirty="0"/>
              <a:t>/</a:t>
            </a:r>
            <a:r>
              <a:rPr lang="ru-RU" dirty="0"/>
              <a:t>аудио</a:t>
            </a:r>
            <a:r>
              <a:rPr lang="en-US" dirty="0"/>
              <a:t>/</a:t>
            </a:r>
            <a:r>
              <a:rPr lang="ru-RU" dirty="0"/>
              <a:t>пользователе забирается из базы данных в словарь. Далее это всё отображается в </a:t>
            </a:r>
            <a:r>
              <a:rPr lang="en-US" dirty="0"/>
              <a:t>html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69608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1F5138-4502-44BB-ADAA-09006B411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стоит ещё реализовать в будущем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4CCCBA-B349-416A-AE7C-76875C990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Поддержку видеофайлов(сделал бы если хостинг предложил бы больше 500МБ)</a:t>
            </a:r>
          </a:p>
          <a:p>
            <a:r>
              <a:rPr lang="ru-RU" dirty="0"/>
              <a:t>Изменение данных пользователя + </a:t>
            </a:r>
            <a:r>
              <a:rPr lang="ru-RU" dirty="0" err="1"/>
              <a:t>хеш</a:t>
            </a:r>
            <a:r>
              <a:rPr lang="ru-RU" dirty="0"/>
              <a:t> пароля</a:t>
            </a:r>
          </a:p>
          <a:p>
            <a:r>
              <a:rPr lang="ru-RU" dirty="0"/>
              <a:t>Улучшить внешнее оформление</a:t>
            </a:r>
            <a:r>
              <a:rPr lang="en-US" dirty="0"/>
              <a:t>, </a:t>
            </a:r>
            <a:r>
              <a:rPr lang="ru-RU" dirty="0"/>
              <a:t>добавить что-нибудь на главную страницу</a:t>
            </a:r>
          </a:p>
          <a:p>
            <a:r>
              <a:rPr lang="ru-RU" dirty="0"/>
              <a:t>Работу с </a:t>
            </a:r>
            <a:r>
              <a:rPr lang="en-US" dirty="0"/>
              <a:t>API(</a:t>
            </a:r>
            <a:r>
              <a:rPr lang="ru-RU" dirty="0"/>
              <a:t>нет идей по этому поводу)</a:t>
            </a:r>
          </a:p>
          <a:p>
            <a:r>
              <a:rPr lang="ru-RU" dirty="0"/>
              <a:t>Улучшить безопасность</a:t>
            </a:r>
          </a:p>
        </p:txBody>
      </p:sp>
    </p:spTree>
    <p:extLst>
      <p:ext uri="{BB962C8B-B14F-4D97-AF65-F5344CB8AC3E}">
        <p14:creationId xmlns:p14="http://schemas.microsoft.com/office/powerpoint/2010/main" val="299884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6B4E14-3C47-475F-9C39-3877E456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477CC4-F274-4D54-847D-203D69F40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Приложение готово к использованию прямо сейчас по ссылке</a:t>
            </a:r>
            <a:r>
              <a:rPr lang="en-US" dirty="0"/>
              <a:t>:</a:t>
            </a:r>
          </a:p>
          <a:p>
            <a:r>
              <a:rPr lang="en-US" dirty="0">
                <a:hlinkClick r:id="rId3"/>
              </a:rPr>
              <a:t>http://rtysem.pythonanywhere.com/</a:t>
            </a:r>
            <a:endParaRPr lang="en-US" dirty="0"/>
          </a:p>
          <a:p>
            <a:r>
              <a:rPr lang="ru-RU" dirty="0"/>
              <a:t>Из за того что это соло проект</a:t>
            </a:r>
            <a:r>
              <a:rPr lang="en-US" dirty="0"/>
              <a:t>, </a:t>
            </a:r>
            <a:r>
              <a:rPr lang="ru-RU" dirty="0"/>
              <a:t>приложение имеет некие недоработки.</a:t>
            </a:r>
          </a:p>
          <a:p>
            <a:r>
              <a:rPr lang="ru-RU" dirty="0"/>
              <a:t>Пользоваться приложением удобно</a:t>
            </a:r>
          </a:p>
          <a:p>
            <a:r>
              <a:rPr lang="ru-RU" dirty="0"/>
              <a:t>Приложение пыталось быть похоже на </a:t>
            </a:r>
            <a:r>
              <a:rPr lang="en-US" dirty="0"/>
              <a:t>Evernote(</a:t>
            </a:r>
            <a:r>
              <a:rPr lang="ru-RU" dirty="0"/>
              <a:t>правда файлы хранятся в отдельных ячейках)</a:t>
            </a:r>
          </a:p>
          <a:p>
            <a:r>
              <a:rPr lang="ru-RU" dirty="0"/>
              <a:t>Ссылка на исходный код проекта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https://github.com/coder6497/note_project_flask_yl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5815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B612EA-3EEF-4DA6-8B36-5CE029395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1C4A4C-A384-4B6D-91E0-50103B89E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383253" cy="4486275"/>
          </a:xfrm>
        </p:spPr>
        <p:txBody>
          <a:bodyPr/>
          <a:lstStyle/>
          <a:p>
            <a:r>
              <a:rPr lang="ru-RU" sz="2000" dirty="0"/>
              <a:t>Данное приложение предназначено для организации личных файлов пользователя.</a:t>
            </a:r>
          </a:p>
          <a:p>
            <a:r>
              <a:rPr lang="ru-RU" sz="2000" dirty="0"/>
              <a:t>Пользователь может хранить свои заметки</a:t>
            </a:r>
            <a:r>
              <a:rPr lang="en-US" sz="2000" dirty="0"/>
              <a:t>, </a:t>
            </a:r>
            <a:r>
              <a:rPr lang="ru-RU" sz="2000" dirty="0"/>
              <a:t>фото и аудио файлы</a:t>
            </a:r>
          </a:p>
          <a:p>
            <a:r>
              <a:rPr lang="ru-RU" sz="2000" dirty="0"/>
              <a:t>Пользователю представляется галерея изображений любого формата со всеми подробностями(размер</a:t>
            </a:r>
            <a:r>
              <a:rPr lang="en-US" sz="2000" dirty="0"/>
              <a:t>, </a:t>
            </a:r>
            <a:r>
              <a:rPr lang="ru-RU" sz="2000" dirty="0"/>
              <a:t>разрешение</a:t>
            </a:r>
            <a:r>
              <a:rPr lang="en-US" sz="2000" dirty="0"/>
              <a:t>, </a:t>
            </a:r>
            <a:r>
              <a:rPr lang="ru-RU" sz="2000" dirty="0"/>
              <a:t>имя</a:t>
            </a:r>
            <a:r>
              <a:rPr lang="en-US" sz="2000" dirty="0"/>
              <a:t>, </a:t>
            </a:r>
            <a:r>
              <a:rPr lang="ru-RU" sz="2000" dirty="0"/>
              <a:t>время создания). Тоже самое предоставляется и с аудио форматом.</a:t>
            </a:r>
          </a:p>
          <a:p>
            <a:r>
              <a:rPr lang="ru-RU" sz="2000" dirty="0"/>
              <a:t>Также пользователь может видеть свою личную информацию(логин</a:t>
            </a:r>
            <a:r>
              <a:rPr lang="en-US" sz="2000" dirty="0"/>
              <a:t>, email, </a:t>
            </a:r>
            <a:r>
              <a:rPr lang="ru-RU" sz="2000" dirty="0"/>
              <a:t>телефон) </a:t>
            </a:r>
            <a:r>
              <a:rPr lang="en-US" sz="2000" dirty="0"/>
              <a:t>+ </a:t>
            </a:r>
            <a:r>
              <a:rPr lang="ru-RU" sz="2000" dirty="0" err="1"/>
              <a:t>аватарка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6717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64D5CB-795E-46EB-A22B-DC325CB64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Регистрация в приложении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75A8A8E-3EC0-4459-A685-79BDF6158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03693" y="1392488"/>
            <a:ext cx="6642920" cy="3267744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EDE49F1-1022-4962-8C26-BE7933DF65F4}"/>
              </a:ext>
            </a:extLst>
          </p:cNvPr>
          <p:cNvSpPr txBox="1"/>
          <p:nvPr/>
        </p:nvSpPr>
        <p:spPr>
          <a:xfrm>
            <a:off x="729916" y="1667502"/>
            <a:ext cx="42511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После того</a:t>
            </a:r>
            <a:r>
              <a:rPr lang="en-US" dirty="0"/>
              <a:t>, </a:t>
            </a:r>
            <a:r>
              <a:rPr lang="ru-RU" dirty="0"/>
              <a:t>как пользователь зайдет на сайт он должен в нем зарегистрироваться.</a:t>
            </a:r>
          </a:p>
          <a:p>
            <a:r>
              <a:rPr lang="ru-RU" dirty="0"/>
              <a:t>Здесь он вводит любой логин</a:t>
            </a:r>
            <a:r>
              <a:rPr lang="en-US" dirty="0"/>
              <a:t>, email</a:t>
            </a:r>
            <a:r>
              <a:rPr lang="ru-RU" dirty="0"/>
              <a:t> и пароль. Пароль нужно будет подтвердить.</a:t>
            </a:r>
          </a:p>
        </p:txBody>
      </p:sp>
    </p:spTree>
    <p:extLst>
      <p:ext uri="{BB962C8B-B14F-4D97-AF65-F5344CB8AC3E}">
        <p14:creationId xmlns:p14="http://schemas.microsoft.com/office/powerpoint/2010/main" val="39207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F389BA-FC76-4FE8-8AEB-AE0E75194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606EFFA-E2B0-4C4C-B818-7FEC85472F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4420" y="1516709"/>
            <a:ext cx="7547911" cy="225410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2C52FA-83BF-49C6-8F64-59F62C67B576}"/>
              </a:ext>
            </a:extLst>
          </p:cNvPr>
          <p:cNvSpPr txBox="1"/>
          <p:nvPr/>
        </p:nvSpPr>
        <p:spPr>
          <a:xfrm>
            <a:off x="592183" y="1690688"/>
            <a:ext cx="37272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Если пользователь зарегистрирован</a:t>
            </a:r>
            <a:r>
              <a:rPr lang="en-US" dirty="0"/>
              <a:t>, </a:t>
            </a:r>
            <a:r>
              <a:rPr lang="ru-RU" dirty="0"/>
              <a:t>он спокойно может войти в приложение и браузер</a:t>
            </a:r>
            <a:r>
              <a:rPr lang="en-US" dirty="0"/>
              <a:t>, </a:t>
            </a:r>
            <a:r>
              <a:rPr lang="ru-RU" dirty="0"/>
              <a:t>если он имеет поддержку сохранения</a:t>
            </a:r>
            <a:r>
              <a:rPr lang="en-US" dirty="0"/>
              <a:t>,</a:t>
            </a:r>
            <a:r>
              <a:rPr lang="ru-RU" dirty="0"/>
              <a:t> сможет его сохранить</a:t>
            </a:r>
          </a:p>
        </p:txBody>
      </p:sp>
    </p:spTree>
    <p:extLst>
      <p:ext uri="{BB962C8B-B14F-4D97-AF65-F5344CB8AC3E}">
        <p14:creationId xmlns:p14="http://schemas.microsoft.com/office/powerpoint/2010/main" val="273610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5F2D6A-208F-4BF7-8BF5-E37FA8E92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Главная страница приложения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8ADCBA2-F47E-4788-BF34-04C38EE5C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51242" y="1482411"/>
            <a:ext cx="7734077" cy="224485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2E0D25-2EC9-435E-BD10-AA4984FBC581}"/>
              </a:ext>
            </a:extLst>
          </p:cNvPr>
          <p:cNvSpPr txBox="1"/>
          <p:nvPr/>
        </p:nvSpPr>
        <p:spPr>
          <a:xfrm>
            <a:off x="496389" y="2159726"/>
            <a:ext cx="38548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После входа пользователь попадает на главную страницу приложения</a:t>
            </a:r>
          </a:p>
          <a:p>
            <a:r>
              <a:rPr lang="ru-RU" dirty="0"/>
              <a:t>Где сможет воспользоваться всеми предоставленными функциями.</a:t>
            </a:r>
          </a:p>
          <a:p>
            <a:r>
              <a:rPr lang="ru-RU" dirty="0"/>
              <a:t>Пользователь также сможет попасть на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 err="1"/>
              <a:t>vk</a:t>
            </a:r>
            <a:r>
              <a:rPr lang="ru-RU" dirty="0"/>
              <a:t> страницу разработчика</a:t>
            </a:r>
          </a:p>
        </p:txBody>
      </p:sp>
    </p:spTree>
    <p:extLst>
      <p:ext uri="{BB962C8B-B14F-4D97-AF65-F5344CB8AC3E}">
        <p14:creationId xmlns:p14="http://schemas.microsoft.com/office/powerpoint/2010/main" val="162514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BBB2D4-0EDC-4BB1-8906-B280C5FE9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новой заметки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2721B52-9B42-4B49-906B-9DBB9DC6E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14468" y="1399204"/>
            <a:ext cx="7675058" cy="264157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F841BC-5C7B-47BF-871B-15B19D9FEF88}"/>
              </a:ext>
            </a:extLst>
          </p:cNvPr>
          <p:cNvSpPr txBox="1"/>
          <p:nvPr/>
        </p:nvSpPr>
        <p:spPr>
          <a:xfrm>
            <a:off x="574766" y="1611086"/>
            <a:ext cx="3739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Пользователь создает новую заметку после нажатия одной из кнопок на верхней панели.</a:t>
            </a:r>
          </a:p>
          <a:p>
            <a:r>
              <a:rPr lang="ru-RU" dirty="0"/>
              <a:t>После создания заметки</a:t>
            </a:r>
            <a:r>
              <a:rPr lang="en-US" dirty="0"/>
              <a:t>, </a:t>
            </a:r>
            <a:r>
              <a:rPr lang="ru-RU" dirty="0"/>
              <a:t>запись отправляется в базу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763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FA3B2A-B373-4BC4-92E6-BD8A00C87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Просмотр заметок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72C2A16-3F8E-4F43-AB08-4326399558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95213" y="1325085"/>
            <a:ext cx="7637856" cy="163583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9DC778-3E75-4959-ADEC-1BCEE2E4759C}"/>
              </a:ext>
            </a:extLst>
          </p:cNvPr>
          <p:cNvSpPr txBox="1"/>
          <p:nvPr/>
        </p:nvSpPr>
        <p:spPr>
          <a:xfrm>
            <a:off x="838200" y="1515291"/>
            <a:ext cx="35570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После создания заметки</a:t>
            </a:r>
            <a:r>
              <a:rPr lang="en-US" dirty="0"/>
              <a:t>, </a:t>
            </a:r>
            <a:r>
              <a:rPr lang="ru-RU" dirty="0"/>
              <a:t>пользователь попадает на страницу где он сможет посмотреть запись</a:t>
            </a:r>
            <a:r>
              <a:rPr lang="en-US" dirty="0"/>
              <a:t>.</a:t>
            </a:r>
            <a:r>
              <a:rPr lang="ru-RU" dirty="0"/>
              <a:t> Сверху представлены ссылки на галерею фото и аудио файлов</a:t>
            </a:r>
          </a:p>
        </p:txBody>
      </p:sp>
    </p:spTree>
    <p:extLst>
      <p:ext uri="{BB962C8B-B14F-4D97-AF65-F5344CB8AC3E}">
        <p14:creationId xmlns:p14="http://schemas.microsoft.com/office/powerpoint/2010/main" val="886956093"/>
      </p:ext>
    </p:extLst>
  </p:cSld>
  <p:clrMapOvr>
    <a:masterClrMapping/>
  </p:clrMapOvr>
  <p:transition spd="slow">
    <p:wheel spokes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F203D8-FF79-45E9-9AA9-25A772CBD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Галерея изображений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684BC8D-59BE-43CC-997F-C93B3D5E9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24515" y="1804878"/>
            <a:ext cx="7242200" cy="193980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61AAAE-77E2-462B-9560-B7BC4D67E62D}"/>
              </a:ext>
            </a:extLst>
          </p:cNvPr>
          <p:cNvSpPr txBox="1"/>
          <p:nvPr/>
        </p:nvSpPr>
        <p:spPr>
          <a:xfrm>
            <a:off x="740229" y="1690688"/>
            <a:ext cx="32842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разделе просмотр заметок есть пункт </a:t>
            </a:r>
            <a:r>
              <a:rPr lang="en-US" dirty="0"/>
              <a:t>“</a:t>
            </a:r>
            <a:r>
              <a:rPr lang="ru-RU" dirty="0"/>
              <a:t>Посмотреть изображения</a:t>
            </a:r>
            <a:r>
              <a:rPr lang="en-US" dirty="0"/>
              <a:t>”, </a:t>
            </a:r>
            <a:r>
              <a:rPr lang="ru-RU" dirty="0"/>
              <a:t>где пользователь сможет добавлять изображения с устройства</a:t>
            </a:r>
            <a:r>
              <a:rPr lang="en-US" dirty="0"/>
              <a:t>, </a:t>
            </a:r>
            <a:r>
              <a:rPr lang="ru-RU" dirty="0"/>
              <a:t>удалять их и посмотреть оригинал изображения с подробностями о файле.</a:t>
            </a:r>
          </a:p>
        </p:txBody>
      </p:sp>
    </p:spTree>
    <p:extLst>
      <p:ext uri="{BB962C8B-B14F-4D97-AF65-F5344CB8AC3E}">
        <p14:creationId xmlns:p14="http://schemas.microsoft.com/office/powerpoint/2010/main" val="15391828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936308-2A9B-4172-BAAB-FDA1D8948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аудио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27C08FA-8A60-45D8-B6D3-B5AFBDDE96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11784" y="1690688"/>
            <a:ext cx="7107776" cy="219270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D04016-45EA-4CF7-9271-426BF0252D48}"/>
              </a:ext>
            </a:extLst>
          </p:cNvPr>
          <p:cNvSpPr txBox="1"/>
          <p:nvPr/>
        </p:nvSpPr>
        <p:spPr>
          <a:xfrm>
            <a:off x="838200" y="1837509"/>
            <a:ext cx="3773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Таким же образом можно загружать аудио файлы. Можно также смотреть подробную информацию о аудио файлах.</a:t>
            </a:r>
          </a:p>
        </p:txBody>
      </p:sp>
    </p:spTree>
    <p:extLst>
      <p:ext uri="{BB962C8B-B14F-4D97-AF65-F5344CB8AC3E}">
        <p14:creationId xmlns:p14="http://schemas.microsoft.com/office/powerpoint/2010/main" val="31694040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667</Words>
  <Application>Microsoft Office PowerPoint</Application>
  <PresentationFormat>Широкоэкранный</PresentationFormat>
  <Paragraphs>90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Тема Office</vt:lpstr>
      <vt:lpstr>Notes++</vt:lpstr>
      <vt:lpstr>Описание приложения</vt:lpstr>
      <vt:lpstr>Регистрация в приложении</vt:lpstr>
      <vt:lpstr>Вход</vt:lpstr>
      <vt:lpstr>Главная страница приложения</vt:lpstr>
      <vt:lpstr>Создание новой заметки</vt:lpstr>
      <vt:lpstr>Просмотр заметок</vt:lpstr>
      <vt:lpstr>Галерея изображений</vt:lpstr>
      <vt:lpstr>Список аудио</vt:lpstr>
      <vt:lpstr>Подробности о файлах</vt:lpstr>
      <vt:lpstr>Информация о пользователе</vt:lpstr>
      <vt:lpstr>База данных</vt:lpstr>
      <vt:lpstr>Реализация добавления файлов на сервер</vt:lpstr>
      <vt:lpstr>Система очистки кэша</vt:lpstr>
      <vt:lpstr>Хеширование паролей</vt:lpstr>
      <vt:lpstr>Отображение информации</vt:lpstr>
      <vt:lpstr>Что стоит ещё реализовать в будущем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Notes++</dc:title>
  <dc:creator>Семён Бабушкин</dc:creator>
  <cp:lastModifiedBy>Семён Бабушкин</cp:lastModifiedBy>
  <cp:revision>3</cp:revision>
  <dcterms:created xsi:type="dcterms:W3CDTF">2022-04-20T17:37:25Z</dcterms:created>
  <dcterms:modified xsi:type="dcterms:W3CDTF">2022-04-21T11:55:43Z</dcterms:modified>
</cp:coreProperties>
</file>