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96" r:id="rId3"/>
    <p:sldId id="258" r:id="rId4"/>
    <p:sldId id="298" r:id="rId5"/>
    <p:sldId id="257" r:id="rId6"/>
    <p:sldId id="299" r:id="rId7"/>
  </p:sldIdLst>
  <p:sldSz cx="9144000" cy="5143500" type="screen16x9"/>
  <p:notesSz cx="6858000" cy="9144000"/>
  <p:embeddedFontLst>
    <p:embeddedFont>
      <p:font typeface="Bree Serif" panose="020B0604020202020204" charset="0"/>
      <p:regular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Black" panose="02000000000000000000" pitchFamily="2" charset="0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ono Regular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7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536"/>
    <a:srgbClr val="EC0E43"/>
    <a:srgbClr val="F4FAFF"/>
    <a:srgbClr val="1E1044"/>
    <a:srgbClr val="151143"/>
    <a:srgbClr val="101C44"/>
    <a:srgbClr val="0F2545"/>
    <a:srgbClr val="210D46"/>
    <a:srgbClr val="FF5151"/>
    <a:srgbClr val="2F3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7" autoAdjust="0"/>
    <p:restoredTop sz="95256" autoAdjust="0"/>
  </p:normalViewPr>
  <p:slideViewPr>
    <p:cSldViewPr snapToGrid="0">
      <p:cViewPr>
        <p:scale>
          <a:sx n="125" d="100"/>
          <a:sy n="125" d="100"/>
        </p:scale>
        <p:origin x="72" y="72"/>
      </p:cViewPr>
      <p:guideLst>
        <p:guide orient="horz" pos="13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51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47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3676432" y="2876551"/>
            <a:ext cx="4906444" cy="758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Dust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429628" y="3634612"/>
            <a:ext cx="3129600" cy="40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Сервис для поиска пропавших животных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702AD8-8989-4878-8669-75C55654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2014190" y="1218444"/>
            <a:ext cx="4906444" cy="74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71536"/>
                </a:solidFill>
              </a:rPr>
              <a:t>Dust</a:t>
            </a:r>
            <a:endParaRPr dirty="0">
              <a:solidFill>
                <a:srgbClr val="171536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ACBAF5A-BA2D-794A-A7F7-D49B2F147E9C}"/>
              </a:ext>
            </a:extLst>
          </p:cNvPr>
          <p:cNvSpPr/>
          <p:nvPr/>
        </p:nvSpPr>
        <p:spPr>
          <a:xfrm>
            <a:off x="328842" y="2181786"/>
            <a:ext cx="144783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 err="1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Пересторонин</a:t>
            </a:r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Аким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разработчик</a:t>
            </a:r>
            <a:endParaRPr lang="en-US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5A65AC6-E93D-5945-BE70-CB19DCCBEFBC}"/>
              </a:ext>
            </a:extLst>
          </p:cNvPr>
          <p:cNvSpPr/>
          <p:nvPr/>
        </p:nvSpPr>
        <p:spPr>
          <a:xfrm>
            <a:off x="2119988" y="2181786"/>
            <a:ext cx="13227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 err="1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Свинцицкий</a:t>
            </a:r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Роман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разработчик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6878D65-D91F-CB4E-B427-B039ABE4C97E}"/>
              </a:ext>
            </a:extLst>
          </p:cNvPr>
          <p:cNvSpPr/>
          <p:nvPr/>
        </p:nvSpPr>
        <p:spPr>
          <a:xfrm>
            <a:off x="3883811" y="2181786"/>
            <a:ext cx="12618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Трушин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Владислав</a:t>
            </a:r>
          </a:p>
          <a:p>
            <a:pPr lvl="0" algn="ctr"/>
            <a:r>
              <a:rPr lang="en-US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@vlad1385</a:t>
            </a:r>
            <a:endParaRPr lang="ru-RU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разработчик</a:t>
            </a:r>
            <a:endParaRPr lang="en-US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7D3E9D-EE11-234A-AD33-E7A63052BB0B}"/>
              </a:ext>
            </a:extLst>
          </p:cNvPr>
          <p:cNvSpPr/>
          <p:nvPr/>
        </p:nvSpPr>
        <p:spPr>
          <a:xfrm>
            <a:off x="5392762" y="2183515"/>
            <a:ext cx="17107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Васильев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Михаил</a:t>
            </a:r>
          </a:p>
          <a:p>
            <a:pPr lvl="0" algn="ctr"/>
            <a:r>
              <a:rPr lang="en-US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@Mikhail_2202002</a:t>
            </a:r>
            <a:endParaRPr lang="ru-RU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лидер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48DB0B-EB74-C74D-BBFA-5370D9D9C6FF}"/>
              </a:ext>
            </a:extLst>
          </p:cNvPr>
          <p:cNvSpPr/>
          <p:nvPr/>
        </p:nvSpPr>
        <p:spPr>
          <a:xfrm>
            <a:off x="7377070" y="2181786"/>
            <a:ext cx="11993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Васинкина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Диана</a:t>
            </a:r>
          </a:p>
          <a:p>
            <a:pPr lvl="0" algn="ctr"/>
            <a:r>
              <a:rPr lang="en-US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@dvasinkina</a:t>
            </a:r>
            <a:endParaRPr lang="ru-RU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дизайнер</a:t>
            </a:r>
            <a:endParaRPr lang="en-US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bject 27">
            <a:extLst>
              <a:ext uri="{FF2B5EF4-FFF2-40B4-BE49-F238E27FC236}">
                <a16:creationId xmlns:a16="http://schemas.microsoft.com/office/drawing/2014/main" id="{4EEB2320-7D0F-4B16-9C2B-7291807888B7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2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FD7A087-720C-4CBF-811C-843647A4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71536"/>
                </a:solidFill>
              </a:rPr>
              <a:t>Постановка задачи</a:t>
            </a:r>
            <a:endParaRPr sz="3000" dirty="0">
              <a:solidFill>
                <a:srgbClr val="171536"/>
              </a:solidFill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17349" y="2540759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2060"/>
                </a:solidFill>
              </a:rPr>
              <a:t>Необходимо разработать сервис для поиска пропавшего животного и определения предполагаемого местонахождения потерянного питомца на основе данных с камер видеонаблюдения.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8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noFill/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190;p55"/>
          <p:cNvGrpSpPr/>
          <p:nvPr/>
        </p:nvGrpSpPr>
        <p:grpSpPr>
          <a:xfrm>
            <a:off x="2676204" y="1126730"/>
            <a:ext cx="404304" cy="397922"/>
            <a:chOff x="683125" y="1955275"/>
            <a:chExt cx="299325" cy="294600"/>
          </a:xfrm>
          <a:solidFill>
            <a:srgbClr val="EC0E43"/>
          </a:solidFill>
        </p:grpSpPr>
        <p:sp>
          <p:nvSpPr>
            <p:cNvPr id="93" name="Google Shape;9191;p55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192;p55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193;p55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194;p55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8251;p53"/>
          <p:cNvGrpSpPr/>
          <p:nvPr/>
        </p:nvGrpSpPr>
        <p:grpSpPr>
          <a:xfrm>
            <a:off x="1229930" y="1776453"/>
            <a:ext cx="342328" cy="339793"/>
            <a:chOff x="-13966675" y="1639700"/>
            <a:chExt cx="354450" cy="351825"/>
          </a:xfrm>
          <a:solidFill>
            <a:srgbClr val="EC0E43"/>
          </a:solidFill>
        </p:grpSpPr>
        <p:sp>
          <p:nvSpPr>
            <p:cNvPr id="98" name="Google Shape;8252;p53"/>
            <p:cNvSpPr/>
            <p:nvPr/>
          </p:nvSpPr>
          <p:spPr>
            <a:xfrm>
              <a:off x="-13776875" y="1888525"/>
              <a:ext cx="104775" cy="37625"/>
            </a:xfrm>
            <a:custGeom>
              <a:avLst/>
              <a:gdLst/>
              <a:ahLst/>
              <a:cxnLst/>
              <a:rect l="l" t="t" r="r" b="b"/>
              <a:pathLst>
                <a:path w="4191" h="1505" extrusionOk="0">
                  <a:moveTo>
                    <a:pt x="442" y="0"/>
                  </a:moveTo>
                  <a:cubicBezTo>
                    <a:pt x="339" y="0"/>
                    <a:pt x="237" y="40"/>
                    <a:pt x="158" y="118"/>
                  </a:cubicBezTo>
                  <a:cubicBezTo>
                    <a:pt x="1" y="276"/>
                    <a:pt x="1" y="559"/>
                    <a:pt x="158" y="717"/>
                  </a:cubicBezTo>
                  <a:cubicBezTo>
                    <a:pt x="725" y="1253"/>
                    <a:pt x="1418" y="1505"/>
                    <a:pt x="2112" y="1505"/>
                  </a:cubicBezTo>
                  <a:cubicBezTo>
                    <a:pt x="2805" y="1505"/>
                    <a:pt x="3498" y="1221"/>
                    <a:pt x="4033" y="717"/>
                  </a:cubicBezTo>
                  <a:cubicBezTo>
                    <a:pt x="4191" y="559"/>
                    <a:pt x="4191" y="276"/>
                    <a:pt x="4033" y="118"/>
                  </a:cubicBezTo>
                  <a:cubicBezTo>
                    <a:pt x="3955" y="40"/>
                    <a:pt x="3844" y="0"/>
                    <a:pt x="3734" y="0"/>
                  </a:cubicBezTo>
                  <a:cubicBezTo>
                    <a:pt x="3624" y="0"/>
                    <a:pt x="3514" y="40"/>
                    <a:pt x="3435" y="118"/>
                  </a:cubicBezTo>
                  <a:cubicBezTo>
                    <a:pt x="3057" y="496"/>
                    <a:pt x="2568" y="685"/>
                    <a:pt x="2080" y="685"/>
                  </a:cubicBezTo>
                  <a:cubicBezTo>
                    <a:pt x="1592" y="685"/>
                    <a:pt x="1103" y="496"/>
                    <a:pt x="725" y="118"/>
                  </a:cubicBez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253;p53"/>
            <p:cNvSpPr/>
            <p:nvPr/>
          </p:nvSpPr>
          <p:spPr>
            <a:xfrm>
              <a:off x="-13966675" y="1639700"/>
              <a:ext cx="354450" cy="351825"/>
            </a:xfrm>
            <a:custGeom>
              <a:avLst/>
              <a:gdLst/>
              <a:ahLst/>
              <a:cxnLst/>
              <a:rect l="l" t="t" r="r" b="b"/>
              <a:pathLst>
                <a:path w="14178" h="14073" extrusionOk="0">
                  <a:moveTo>
                    <a:pt x="8412" y="998"/>
                  </a:moveTo>
                  <a:lnTo>
                    <a:pt x="8412" y="4085"/>
                  </a:lnTo>
                  <a:cubicBezTo>
                    <a:pt x="7467" y="3959"/>
                    <a:pt x="6585" y="3739"/>
                    <a:pt x="5671" y="3361"/>
                  </a:cubicBezTo>
                  <a:cubicBezTo>
                    <a:pt x="5625" y="3349"/>
                    <a:pt x="5574" y="3342"/>
                    <a:pt x="5523" y="3342"/>
                  </a:cubicBezTo>
                  <a:cubicBezTo>
                    <a:pt x="5434" y="3342"/>
                    <a:pt x="5341" y="3364"/>
                    <a:pt x="5261" y="3424"/>
                  </a:cubicBezTo>
                  <a:cubicBezTo>
                    <a:pt x="5167" y="3487"/>
                    <a:pt x="5072" y="3613"/>
                    <a:pt x="5072" y="3770"/>
                  </a:cubicBezTo>
                  <a:lnTo>
                    <a:pt x="5072" y="6669"/>
                  </a:lnTo>
                  <a:cubicBezTo>
                    <a:pt x="4957" y="6656"/>
                    <a:pt x="4841" y="6650"/>
                    <a:pt x="4724" y="6650"/>
                  </a:cubicBezTo>
                  <a:cubicBezTo>
                    <a:pt x="3979" y="6650"/>
                    <a:pt x="3223" y="6912"/>
                    <a:pt x="2678" y="7456"/>
                  </a:cubicBezTo>
                  <a:cubicBezTo>
                    <a:pt x="2520" y="7614"/>
                    <a:pt x="2520" y="7898"/>
                    <a:pt x="2678" y="8055"/>
                  </a:cubicBezTo>
                  <a:cubicBezTo>
                    <a:pt x="2757" y="8134"/>
                    <a:pt x="2867" y="8173"/>
                    <a:pt x="2977" y="8173"/>
                  </a:cubicBezTo>
                  <a:cubicBezTo>
                    <a:pt x="3088" y="8173"/>
                    <a:pt x="3198" y="8134"/>
                    <a:pt x="3277" y="8055"/>
                  </a:cubicBezTo>
                  <a:cubicBezTo>
                    <a:pt x="3639" y="7692"/>
                    <a:pt x="4132" y="7497"/>
                    <a:pt x="4627" y="7497"/>
                  </a:cubicBezTo>
                  <a:cubicBezTo>
                    <a:pt x="4776" y="7497"/>
                    <a:pt x="4926" y="7514"/>
                    <a:pt x="5072" y="7551"/>
                  </a:cubicBezTo>
                  <a:lnTo>
                    <a:pt x="5072" y="8654"/>
                  </a:lnTo>
                  <a:cubicBezTo>
                    <a:pt x="5072" y="9032"/>
                    <a:pt x="5104" y="9441"/>
                    <a:pt x="5198" y="9788"/>
                  </a:cubicBezTo>
                  <a:cubicBezTo>
                    <a:pt x="5041" y="9819"/>
                    <a:pt x="4852" y="9914"/>
                    <a:pt x="4631" y="9945"/>
                  </a:cubicBezTo>
                  <a:cubicBezTo>
                    <a:pt x="2489" y="9473"/>
                    <a:pt x="914" y="7551"/>
                    <a:pt x="914" y="5346"/>
                  </a:cubicBezTo>
                  <a:lnTo>
                    <a:pt x="914" y="998"/>
                  </a:lnTo>
                  <a:lnTo>
                    <a:pt x="945" y="998"/>
                  </a:lnTo>
                  <a:cubicBezTo>
                    <a:pt x="2111" y="1408"/>
                    <a:pt x="3434" y="1628"/>
                    <a:pt x="4694" y="1628"/>
                  </a:cubicBezTo>
                  <a:cubicBezTo>
                    <a:pt x="5954" y="1628"/>
                    <a:pt x="7246" y="1439"/>
                    <a:pt x="8412" y="998"/>
                  </a:cubicBezTo>
                  <a:close/>
                  <a:moveTo>
                    <a:pt x="13421" y="4369"/>
                  </a:moveTo>
                  <a:lnTo>
                    <a:pt x="13421" y="8654"/>
                  </a:lnTo>
                  <a:cubicBezTo>
                    <a:pt x="13421" y="10890"/>
                    <a:pt x="11846" y="12812"/>
                    <a:pt x="9672" y="13285"/>
                  </a:cubicBezTo>
                  <a:cubicBezTo>
                    <a:pt x="7530" y="12812"/>
                    <a:pt x="5986" y="10859"/>
                    <a:pt x="5986" y="8654"/>
                  </a:cubicBezTo>
                  <a:lnTo>
                    <a:pt x="5986" y="4369"/>
                  </a:lnTo>
                  <a:cubicBezTo>
                    <a:pt x="7215" y="4779"/>
                    <a:pt x="8475" y="4999"/>
                    <a:pt x="9672" y="4999"/>
                  </a:cubicBezTo>
                  <a:cubicBezTo>
                    <a:pt x="10932" y="4936"/>
                    <a:pt x="12192" y="4747"/>
                    <a:pt x="13421" y="4369"/>
                  </a:cubicBezTo>
                  <a:close/>
                  <a:moveTo>
                    <a:pt x="430" y="1"/>
                  </a:moveTo>
                  <a:cubicBezTo>
                    <a:pt x="348" y="1"/>
                    <a:pt x="263" y="16"/>
                    <a:pt x="189" y="53"/>
                  </a:cubicBezTo>
                  <a:cubicBezTo>
                    <a:pt x="95" y="147"/>
                    <a:pt x="0" y="273"/>
                    <a:pt x="0" y="431"/>
                  </a:cubicBezTo>
                  <a:lnTo>
                    <a:pt x="0" y="5346"/>
                  </a:lnTo>
                  <a:cubicBezTo>
                    <a:pt x="126" y="7929"/>
                    <a:pt x="2016" y="10260"/>
                    <a:pt x="4600" y="10764"/>
                  </a:cubicBezTo>
                  <a:lnTo>
                    <a:pt x="4757" y="10764"/>
                  </a:lnTo>
                  <a:cubicBezTo>
                    <a:pt x="5009" y="10733"/>
                    <a:pt x="5230" y="10670"/>
                    <a:pt x="5482" y="10575"/>
                  </a:cubicBezTo>
                  <a:cubicBezTo>
                    <a:pt x="6144" y="12340"/>
                    <a:pt x="7687" y="13726"/>
                    <a:pt x="9578" y="14072"/>
                  </a:cubicBezTo>
                  <a:lnTo>
                    <a:pt x="9735" y="14072"/>
                  </a:lnTo>
                  <a:cubicBezTo>
                    <a:pt x="12318" y="13568"/>
                    <a:pt x="14177" y="11237"/>
                    <a:pt x="14177" y="8622"/>
                  </a:cubicBezTo>
                  <a:lnTo>
                    <a:pt x="14177" y="3770"/>
                  </a:lnTo>
                  <a:cubicBezTo>
                    <a:pt x="14177" y="3644"/>
                    <a:pt x="14114" y="3487"/>
                    <a:pt x="13988" y="3424"/>
                  </a:cubicBezTo>
                  <a:cubicBezTo>
                    <a:pt x="13908" y="3364"/>
                    <a:pt x="13816" y="3342"/>
                    <a:pt x="13727" y="3342"/>
                  </a:cubicBezTo>
                  <a:cubicBezTo>
                    <a:pt x="13675" y="3342"/>
                    <a:pt x="13625" y="3349"/>
                    <a:pt x="13579" y="3361"/>
                  </a:cubicBezTo>
                  <a:cubicBezTo>
                    <a:pt x="12318" y="3896"/>
                    <a:pt x="10995" y="4117"/>
                    <a:pt x="9609" y="4117"/>
                  </a:cubicBezTo>
                  <a:lnTo>
                    <a:pt x="9231" y="4117"/>
                  </a:lnTo>
                  <a:lnTo>
                    <a:pt x="9231" y="431"/>
                  </a:lnTo>
                  <a:cubicBezTo>
                    <a:pt x="9231" y="305"/>
                    <a:pt x="9136" y="147"/>
                    <a:pt x="9010" y="53"/>
                  </a:cubicBezTo>
                  <a:cubicBezTo>
                    <a:pt x="8955" y="16"/>
                    <a:pt x="8878" y="1"/>
                    <a:pt x="8799" y="1"/>
                  </a:cubicBezTo>
                  <a:cubicBezTo>
                    <a:pt x="8742" y="1"/>
                    <a:pt x="8685" y="8"/>
                    <a:pt x="8632" y="21"/>
                  </a:cubicBezTo>
                  <a:cubicBezTo>
                    <a:pt x="7372" y="525"/>
                    <a:pt x="5986" y="777"/>
                    <a:pt x="4600" y="777"/>
                  </a:cubicBezTo>
                  <a:cubicBezTo>
                    <a:pt x="3245" y="777"/>
                    <a:pt x="1859" y="494"/>
                    <a:pt x="599" y="21"/>
                  </a:cubicBezTo>
                  <a:cubicBezTo>
                    <a:pt x="546" y="8"/>
                    <a:pt x="489" y="1"/>
                    <a:pt x="430" y="1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254;p53"/>
            <p:cNvSpPr/>
            <p:nvPr/>
          </p:nvSpPr>
          <p:spPr>
            <a:xfrm>
              <a:off x="-13923375" y="1723125"/>
              <a:ext cx="64625" cy="40925"/>
            </a:xfrm>
            <a:custGeom>
              <a:avLst/>
              <a:gdLst/>
              <a:ahLst/>
              <a:cxnLst/>
              <a:rect l="l" t="t" r="r" b="b"/>
              <a:pathLst>
                <a:path w="2585" h="1637" extrusionOk="0">
                  <a:moveTo>
                    <a:pt x="2113" y="1"/>
                  </a:moveTo>
                  <a:cubicBezTo>
                    <a:pt x="2061" y="1"/>
                    <a:pt x="2008" y="9"/>
                    <a:pt x="1954" y="24"/>
                  </a:cubicBezTo>
                  <a:lnTo>
                    <a:pt x="284" y="843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56" y="1548"/>
                    <a:pt x="316" y="1636"/>
                    <a:pt x="469" y="1636"/>
                  </a:cubicBezTo>
                  <a:cubicBezTo>
                    <a:pt x="525" y="1636"/>
                    <a:pt x="580" y="1624"/>
                    <a:pt x="631" y="1599"/>
                  </a:cubicBezTo>
                  <a:lnTo>
                    <a:pt x="2332" y="780"/>
                  </a:lnTo>
                  <a:cubicBezTo>
                    <a:pt x="2521" y="654"/>
                    <a:pt x="2584" y="433"/>
                    <a:pt x="2521" y="244"/>
                  </a:cubicBezTo>
                  <a:cubicBezTo>
                    <a:pt x="2426" y="77"/>
                    <a:pt x="2276" y="1"/>
                    <a:pt x="2113" y="1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255;p53"/>
            <p:cNvSpPr/>
            <p:nvPr/>
          </p:nvSpPr>
          <p:spPr>
            <a:xfrm>
              <a:off x="-13798125" y="1805500"/>
              <a:ext cx="66175" cy="41575"/>
            </a:xfrm>
            <a:custGeom>
              <a:avLst/>
              <a:gdLst/>
              <a:ahLst/>
              <a:cxnLst/>
              <a:rect l="l" t="t" r="r" b="b"/>
              <a:pathLst>
                <a:path w="2647" h="1663" extrusionOk="0">
                  <a:moveTo>
                    <a:pt x="504" y="0"/>
                  </a:moveTo>
                  <a:cubicBezTo>
                    <a:pt x="350" y="0"/>
                    <a:pt x="188" y="94"/>
                    <a:pt x="95" y="257"/>
                  </a:cubicBezTo>
                  <a:cubicBezTo>
                    <a:pt x="0" y="446"/>
                    <a:pt x="95" y="667"/>
                    <a:pt x="315" y="793"/>
                  </a:cubicBezTo>
                  <a:lnTo>
                    <a:pt x="1953" y="1612"/>
                  </a:lnTo>
                  <a:cubicBezTo>
                    <a:pt x="2006" y="1647"/>
                    <a:pt x="2064" y="1663"/>
                    <a:pt x="2122" y="1663"/>
                  </a:cubicBezTo>
                  <a:cubicBezTo>
                    <a:pt x="2273" y="1663"/>
                    <a:pt x="2430" y="1559"/>
                    <a:pt x="2521" y="1423"/>
                  </a:cubicBezTo>
                  <a:cubicBezTo>
                    <a:pt x="2647" y="1234"/>
                    <a:pt x="2521" y="982"/>
                    <a:pt x="2300" y="887"/>
                  </a:cubicBezTo>
                  <a:lnTo>
                    <a:pt x="662" y="37"/>
                  </a:lnTo>
                  <a:cubicBezTo>
                    <a:pt x="612" y="12"/>
                    <a:pt x="559" y="0"/>
                    <a:pt x="504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256;p53"/>
            <p:cNvSpPr/>
            <p:nvPr/>
          </p:nvSpPr>
          <p:spPr>
            <a:xfrm>
              <a:off x="-13714650" y="1805825"/>
              <a:ext cx="63825" cy="41250"/>
            </a:xfrm>
            <a:custGeom>
              <a:avLst/>
              <a:gdLst/>
              <a:ahLst/>
              <a:cxnLst/>
              <a:rect l="l" t="t" r="r" b="b"/>
              <a:pathLst>
                <a:path w="2553" h="1650" extrusionOk="0">
                  <a:moveTo>
                    <a:pt x="2068" y="1"/>
                  </a:moveTo>
                  <a:cubicBezTo>
                    <a:pt x="2018" y="1"/>
                    <a:pt x="1968" y="9"/>
                    <a:pt x="1922" y="24"/>
                  </a:cubicBezTo>
                  <a:lnTo>
                    <a:pt x="284" y="874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32" y="1546"/>
                    <a:pt x="298" y="1650"/>
                    <a:pt x="456" y="1650"/>
                  </a:cubicBezTo>
                  <a:cubicBezTo>
                    <a:pt x="518" y="1650"/>
                    <a:pt x="578" y="1634"/>
                    <a:pt x="631" y="1599"/>
                  </a:cubicBezTo>
                  <a:lnTo>
                    <a:pt x="2269" y="780"/>
                  </a:lnTo>
                  <a:cubicBezTo>
                    <a:pt x="2490" y="654"/>
                    <a:pt x="2553" y="433"/>
                    <a:pt x="2490" y="244"/>
                  </a:cubicBezTo>
                  <a:cubicBezTo>
                    <a:pt x="2394" y="77"/>
                    <a:pt x="2226" y="1"/>
                    <a:pt x="2068" y="1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7524;p51"/>
          <p:cNvGrpSpPr/>
          <p:nvPr/>
        </p:nvGrpSpPr>
        <p:grpSpPr>
          <a:xfrm>
            <a:off x="3618393" y="1940514"/>
            <a:ext cx="333105" cy="274332"/>
            <a:chOff x="-26986100" y="2735800"/>
            <a:chExt cx="294575" cy="242600"/>
          </a:xfrm>
          <a:solidFill>
            <a:srgbClr val="FF5151"/>
          </a:solidFill>
        </p:grpSpPr>
        <p:sp>
          <p:nvSpPr>
            <p:cNvPr id="104" name="Google Shape;7525;p51"/>
            <p:cNvSpPr/>
            <p:nvPr/>
          </p:nvSpPr>
          <p:spPr>
            <a:xfrm>
              <a:off x="-26986100" y="2735800"/>
              <a:ext cx="294575" cy="242600"/>
            </a:xfrm>
            <a:custGeom>
              <a:avLst/>
              <a:gdLst/>
              <a:ahLst/>
              <a:cxnLst/>
              <a:rect l="l" t="t" r="r" b="b"/>
              <a:pathLst>
                <a:path w="11783" h="9704" extrusionOk="0">
                  <a:moveTo>
                    <a:pt x="3781" y="757"/>
                  </a:moveTo>
                  <a:cubicBezTo>
                    <a:pt x="3970" y="757"/>
                    <a:pt x="4127" y="914"/>
                    <a:pt x="4127" y="1103"/>
                  </a:cubicBezTo>
                  <a:lnTo>
                    <a:pt x="4127" y="1481"/>
                  </a:lnTo>
                  <a:lnTo>
                    <a:pt x="3434" y="1481"/>
                  </a:lnTo>
                  <a:lnTo>
                    <a:pt x="3434" y="1103"/>
                  </a:lnTo>
                  <a:cubicBezTo>
                    <a:pt x="3434" y="914"/>
                    <a:pt x="3592" y="757"/>
                    <a:pt x="3781" y="757"/>
                  </a:cubicBezTo>
                  <a:close/>
                  <a:moveTo>
                    <a:pt x="9137" y="2804"/>
                  </a:moveTo>
                  <a:cubicBezTo>
                    <a:pt x="9515" y="2836"/>
                    <a:pt x="9924" y="3088"/>
                    <a:pt x="10082" y="3466"/>
                  </a:cubicBezTo>
                  <a:lnTo>
                    <a:pt x="10932" y="5608"/>
                  </a:lnTo>
                  <a:lnTo>
                    <a:pt x="9357" y="5608"/>
                  </a:lnTo>
                  <a:cubicBezTo>
                    <a:pt x="9168" y="5608"/>
                    <a:pt x="9010" y="5451"/>
                    <a:pt x="9010" y="5262"/>
                  </a:cubicBezTo>
                  <a:lnTo>
                    <a:pt x="9010" y="2804"/>
                  </a:lnTo>
                  <a:close/>
                  <a:moveTo>
                    <a:pt x="6522" y="2143"/>
                  </a:moveTo>
                  <a:cubicBezTo>
                    <a:pt x="6742" y="2143"/>
                    <a:pt x="6900" y="2300"/>
                    <a:pt x="6900" y="2489"/>
                  </a:cubicBezTo>
                  <a:lnTo>
                    <a:pt x="6900" y="6301"/>
                  </a:lnTo>
                  <a:lnTo>
                    <a:pt x="630" y="6301"/>
                  </a:lnTo>
                  <a:lnTo>
                    <a:pt x="630" y="2489"/>
                  </a:lnTo>
                  <a:cubicBezTo>
                    <a:pt x="630" y="2300"/>
                    <a:pt x="788" y="2143"/>
                    <a:pt x="977" y="2143"/>
                  </a:cubicBezTo>
                  <a:close/>
                  <a:moveTo>
                    <a:pt x="6900" y="7026"/>
                  </a:moveTo>
                  <a:lnTo>
                    <a:pt x="6900" y="8412"/>
                  </a:lnTo>
                  <a:lnTo>
                    <a:pt x="3340" y="8412"/>
                  </a:lnTo>
                  <a:cubicBezTo>
                    <a:pt x="3182" y="8003"/>
                    <a:pt x="2836" y="7688"/>
                    <a:pt x="2363" y="7688"/>
                  </a:cubicBezTo>
                  <a:cubicBezTo>
                    <a:pt x="1890" y="7688"/>
                    <a:pt x="1544" y="7971"/>
                    <a:pt x="1386" y="8412"/>
                  </a:cubicBezTo>
                  <a:lnTo>
                    <a:pt x="977" y="8412"/>
                  </a:lnTo>
                  <a:cubicBezTo>
                    <a:pt x="788" y="8412"/>
                    <a:pt x="630" y="8255"/>
                    <a:pt x="630" y="8034"/>
                  </a:cubicBezTo>
                  <a:lnTo>
                    <a:pt x="630" y="7026"/>
                  </a:lnTo>
                  <a:close/>
                  <a:moveTo>
                    <a:pt x="8349" y="2836"/>
                  </a:moveTo>
                  <a:lnTo>
                    <a:pt x="8349" y="5293"/>
                  </a:lnTo>
                  <a:cubicBezTo>
                    <a:pt x="8349" y="5892"/>
                    <a:pt x="8821" y="6301"/>
                    <a:pt x="9357" y="6301"/>
                  </a:cubicBezTo>
                  <a:lnTo>
                    <a:pt x="11090" y="6301"/>
                  </a:lnTo>
                  <a:lnTo>
                    <a:pt x="11090" y="7026"/>
                  </a:lnTo>
                  <a:lnTo>
                    <a:pt x="10743" y="7026"/>
                  </a:lnTo>
                  <a:cubicBezTo>
                    <a:pt x="10554" y="7026"/>
                    <a:pt x="10397" y="7184"/>
                    <a:pt x="10397" y="7373"/>
                  </a:cubicBezTo>
                  <a:cubicBezTo>
                    <a:pt x="10397" y="7562"/>
                    <a:pt x="10554" y="7719"/>
                    <a:pt x="10743" y="7719"/>
                  </a:cubicBezTo>
                  <a:lnTo>
                    <a:pt x="11090" y="7719"/>
                  </a:lnTo>
                  <a:lnTo>
                    <a:pt x="11090" y="8097"/>
                  </a:lnTo>
                  <a:cubicBezTo>
                    <a:pt x="11090" y="8255"/>
                    <a:pt x="10932" y="8412"/>
                    <a:pt x="10743" y="8412"/>
                  </a:cubicBezTo>
                  <a:lnTo>
                    <a:pt x="10365" y="8412"/>
                  </a:lnTo>
                  <a:cubicBezTo>
                    <a:pt x="10208" y="8003"/>
                    <a:pt x="9830" y="7688"/>
                    <a:pt x="9357" y="7688"/>
                  </a:cubicBezTo>
                  <a:cubicBezTo>
                    <a:pt x="8947" y="7688"/>
                    <a:pt x="8538" y="7971"/>
                    <a:pt x="8380" y="8412"/>
                  </a:cubicBezTo>
                  <a:lnTo>
                    <a:pt x="7593" y="8412"/>
                  </a:lnTo>
                  <a:lnTo>
                    <a:pt x="7593" y="2836"/>
                  </a:lnTo>
                  <a:close/>
                  <a:moveTo>
                    <a:pt x="2363" y="8349"/>
                  </a:moveTo>
                  <a:cubicBezTo>
                    <a:pt x="2552" y="8349"/>
                    <a:pt x="2709" y="8507"/>
                    <a:pt x="2709" y="8727"/>
                  </a:cubicBezTo>
                  <a:cubicBezTo>
                    <a:pt x="2709" y="8916"/>
                    <a:pt x="2552" y="9074"/>
                    <a:pt x="2363" y="9074"/>
                  </a:cubicBezTo>
                  <a:cubicBezTo>
                    <a:pt x="2174" y="9074"/>
                    <a:pt x="2016" y="8916"/>
                    <a:pt x="2016" y="8727"/>
                  </a:cubicBezTo>
                  <a:cubicBezTo>
                    <a:pt x="2016" y="8507"/>
                    <a:pt x="2174" y="8349"/>
                    <a:pt x="2363" y="8349"/>
                  </a:cubicBezTo>
                  <a:close/>
                  <a:moveTo>
                    <a:pt x="9326" y="8349"/>
                  </a:moveTo>
                  <a:cubicBezTo>
                    <a:pt x="9515" y="8349"/>
                    <a:pt x="9672" y="8507"/>
                    <a:pt x="9672" y="8727"/>
                  </a:cubicBezTo>
                  <a:cubicBezTo>
                    <a:pt x="9672" y="8916"/>
                    <a:pt x="9515" y="9074"/>
                    <a:pt x="9326" y="9074"/>
                  </a:cubicBezTo>
                  <a:cubicBezTo>
                    <a:pt x="9137" y="9074"/>
                    <a:pt x="8979" y="8916"/>
                    <a:pt x="8979" y="8727"/>
                  </a:cubicBezTo>
                  <a:cubicBezTo>
                    <a:pt x="8979" y="8507"/>
                    <a:pt x="9137" y="8349"/>
                    <a:pt x="9326" y="8349"/>
                  </a:cubicBezTo>
                  <a:close/>
                  <a:moveTo>
                    <a:pt x="3781" y="1"/>
                  </a:moveTo>
                  <a:cubicBezTo>
                    <a:pt x="3182" y="1"/>
                    <a:pt x="2741" y="473"/>
                    <a:pt x="2741" y="1040"/>
                  </a:cubicBezTo>
                  <a:lnTo>
                    <a:pt x="2741" y="1387"/>
                  </a:lnTo>
                  <a:lnTo>
                    <a:pt x="1008" y="1387"/>
                  </a:lnTo>
                  <a:cubicBezTo>
                    <a:pt x="441" y="1387"/>
                    <a:pt x="0" y="1859"/>
                    <a:pt x="0" y="2395"/>
                  </a:cubicBezTo>
                  <a:lnTo>
                    <a:pt x="0" y="7971"/>
                  </a:lnTo>
                  <a:cubicBezTo>
                    <a:pt x="0" y="8538"/>
                    <a:pt x="473" y="8979"/>
                    <a:pt x="1008" y="8979"/>
                  </a:cubicBezTo>
                  <a:lnTo>
                    <a:pt x="1418" y="8979"/>
                  </a:lnTo>
                  <a:cubicBezTo>
                    <a:pt x="1575" y="9389"/>
                    <a:pt x="1922" y="9704"/>
                    <a:pt x="2394" y="9704"/>
                  </a:cubicBezTo>
                  <a:cubicBezTo>
                    <a:pt x="2867" y="9704"/>
                    <a:pt x="3214" y="9420"/>
                    <a:pt x="3371" y="8979"/>
                  </a:cubicBezTo>
                  <a:lnTo>
                    <a:pt x="8380" y="8979"/>
                  </a:lnTo>
                  <a:cubicBezTo>
                    <a:pt x="8538" y="9389"/>
                    <a:pt x="8916" y="9704"/>
                    <a:pt x="9389" y="9704"/>
                  </a:cubicBezTo>
                  <a:cubicBezTo>
                    <a:pt x="9798" y="9704"/>
                    <a:pt x="10208" y="9420"/>
                    <a:pt x="10365" y="8979"/>
                  </a:cubicBezTo>
                  <a:lnTo>
                    <a:pt x="10743" y="8979"/>
                  </a:lnTo>
                  <a:cubicBezTo>
                    <a:pt x="11342" y="8979"/>
                    <a:pt x="11783" y="8507"/>
                    <a:pt x="11783" y="7971"/>
                  </a:cubicBezTo>
                  <a:lnTo>
                    <a:pt x="11783" y="6144"/>
                  </a:lnTo>
                  <a:cubicBezTo>
                    <a:pt x="11783" y="6112"/>
                    <a:pt x="11783" y="5986"/>
                    <a:pt x="11720" y="5892"/>
                  </a:cubicBezTo>
                  <a:cubicBezTo>
                    <a:pt x="11688" y="5766"/>
                    <a:pt x="11688" y="5671"/>
                    <a:pt x="11657" y="5577"/>
                  </a:cubicBezTo>
                  <a:lnTo>
                    <a:pt x="10712" y="3214"/>
                  </a:lnTo>
                  <a:cubicBezTo>
                    <a:pt x="10428" y="2521"/>
                    <a:pt x="9798" y="2080"/>
                    <a:pt x="9105" y="2080"/>
                  </a:cubicBezTo>
                  <a:lnTo>
                    <a:pt x="7530" y="2080"/>
                  </a:lnTo>
                  <a:cubicBezTo>
                    <a:pt x="7372" y="1702"/>
                    <a:pt x="6994" y="1387"/>
                    <a:pt x="6522" y="1387"/>
                  </a:cubicBezTo>
                  <a:lnTo>
                    <a:pt x="4789" y="1387"/>
                  </a:lnTo>
                  <a:lnTo>
                    <a:pt x="4789" y="1040"/>
                  </a:lnTo>
                  <a:cubicBezTo>
                    <a:pt x="4789" y="442"/>
                    <a:pt x="4316" y="1"/>
                    <a:pt x="3781" y="1"/>
                  </a:cubicBezTo>
                  <a:close/>
                </a:path>
              </a:pathLst>
            </a:custGeom>
            <a:solidFill>
              <a:srgbClr val="EC0E43"/>
            </a:solidFill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26;p51"/>
            <p:cNvSpPr/>
            <p:nvPr/>
          </p:nvSpPr>
          <p:spPr>
            <a:xfrm>
              <a:off x="-26927050" y="280590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19" y="0"/>
                  </a:moveTo>
                  <a:cubicBezTo>
                    <a:pt x="1230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1" y="1229"/>
                    <a:pt x="1" y="1418"/>
                  </a:cubicBezTo>
                  <a:cubicBezTo>
                    <a:pt x="1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30" y="2836"/>
                    <a:pt x="1419" y="2836"/>
                  </a:cubicBezTo>
                  <a:cubicBezTo>
                    <a:pt x="1608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90" y="1765"/>
                  </a:lnTo>
                  <a:cubicBezTo>
                    <a:pt x="2679" y="1765"/>
                    <a:pt x="2836" y="1607"/>
                    <a:pt x="2836" y="1418"/>
                  </a:cubicBezTo>
                  <a:cubicBezTo>
                    <a:pt x="2836" y="1229"/>
                    <a:pt x="2679" y="1072"/>
                    <a:pt x="2490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EC0E43"/>
            </a:solidFill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7228;p50"/>
          <p:cNvGrpSpPr/>
          <p:nvPr/>
        </p:nvGrpSpPr>
        <p:grpSpPr>
          <a:xfrm>
            <a:off x="1109598" y="3494297"/>
            <a:ext cx="334919" cy="333630"/>
            <a:chOff x="-35123050" y="3561225"/>
            <a:chExt cx="292225" cy="291100"/>
          </a:xfrm>
          <a:solidFill>
            <a:srgbClr val="EC0E43"/>
          </a:solidFill>
        </p:grpSpPr>
        <p:sp>
          <p:nvSpPr>
            <p:cNvPr id="107" name="Google Shape;7229;p50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230;p50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666;p49"/>
          <p:cNvSpPr/>
          <p:nvPr/>
        </p:nvSpPr>
        <p:spPr>
          <a:xfrm>
            <a:off x="3202962" y="3496847"/>
            <a:ext cx="346380" cy="343564"/>
          </a:xfrm>
          <a:custGeom>
            <a:avLst/>
            <a:gdLst/>
            <a:ahLst/>
            <a:cxnLst/>
            <a:rect l="l" t="t" r="r" b="b"/>
            <a:pathLst>
              <a:path w="12791" h="12687" extrusionOk="0">
                <a:moveTo>
                  <a:pt x="2986" y="7684"/>
                </a:moveTo>
                <a:cubicBezTo>
                  <a:pt x="4110" y="7684"/>
                  <a:pt x="5072" y="8568"/>
                  <a:pt x="5072" y="9751"/>
                </a:cubicBezTo>
                <a:cubicBezTo>
                  <a:pt x="5072" y="10727"/>
                  <a:pt x="4474" y="11484"/>
                  <a:pt x="3623" y="11736"/>
                </a:cubicBezTo>
                <a:cubicBezTo>
                  <a:pt x="3405" y="11810"/>
                  <a:pt x="3185" y="11846"/>
                  <a:pt x="2971" y="11846"/>
                </a:cubicBezTo>
                <a:cubicBezTo>
                  <a:pt x="2101" y="11846"/>
                  <a:pt x="1311" y="11265"/>
                  <a:pt x="1008" y="10381"/>
                </a:cubicBezTo>
                <a:cubicBezTo>
                  <a:pt x="662" y="9278"/>
                  <a:pt x="1292" y="8113"/>
                  <a:pt x="2394" y="7766"/>
                </a:cubicBezTo>
                <a:cubicBezTo>
                  <a:pt x="2594" y="7710"/>
                  <a:pt x="2792" y="7684"/>
                  <a:pt x="2986" y="7684"/>
                </a:cubicBezTo>
                <a:close/>
                <a:moveTo>
                  <a:pt x="9886" y="7696"/>
                </a:moveTo>
                <a:cubicBezTo>
                  <a:pt x="10161" y="7696"/>
                  <a:pt x="10441" y="7749"/>
                  <a:pt x="10712" y="7861"/>
                </a:cubicBezTo>
                <a:cubicBezTo>
                  <a:pt x="11468" y="8176"/>
                  <a:pt x="11972" y="8869"/>
                  <a:pt x="11972" y="9751"/>
                </a:cubicBezTo>
                <a:cubicBezTo>
                  <a:pt x="11972" y="10696"/>
                  <a:pt x="11373" y="11484"/>
                  <a:pt x="10523" y="11736"/>
                </a:cubicBezTo>
                <a:cubicBezTo>
                  <a:pt x="10305" y="11810"/>
                  <a:pt x="10085" y="11846"/>
                  <a:pt x="9870" y="11846"/>
                </a:cubicBezTo>
                <a:cubicBezTo>
                  <a:pt x="9001" y="11846"/>
                  <a:pt x="8211" y="11265"/>
                  <a:pt x="7908" y="10381"/>
                </a:cubicBezTo>
                <a:cubicBezTo>
                  <a:pt x="7750" y="9940"/>
                  <a:pt x="7782" y="9436"/>
                  <a:pt x="8002" y="8963"/>
                </a:cubicBezTo>
                <a:cubicBezTo>
                  <a:pt x="8309" y="8162"/>
                  <a:pt x="9073" y="7696"/>
                  <a:pt x="9886" y="7696"/>
                </a:cubicBezTo>
                <a:close/>
                <a:moveTo>
                  <a:pt x="2151" y="1"/>
                </a:moveTo>
                <a:cubicBezTo>
                  <a:pt x="1058" y="1"/>
                  <a:pt x="63" y="900"/>
                  <a:pt x="63" y="2064"/>
                </a:cubicBezTo>
                <a:lnTo>
                  <a:pt x="63" y="9593"/>
                </a:lnTo>
                <a:cubicBezTo>
                  <a:pt x="0" y="10633"/>
                  <a:pt x="504" y="11578"/>
                  <a:pt x="1323" y="12177"/>
                </a:cubicBezTo>
                <a:cubicBezTo>
                  <a:pt x="1822" y="12521"/>
                  <a:pt x="2387" y="12686"/>
                  <a:pt x="2947" y="12686"/>
                </a:cubicBezTo>
                <a:cubicBezTo>
                  <a:pt x="3874" y="12686"/>
                  <a:pt x="4786" y="12233"/>
                  <a:pt x="5356" y="11389"/>
                </a:cubicBezTo>
                <a:cubicBezTo>
                  <a:pt x="5671" y="10916"/>
                  <a:pt x="5860" y="10381"/>
                  <a:pt x="5860" y="9782"/>
                </a:cubicBezTo>
                <a:cubicBezTo>
                  <a:pt x="5860" y="9625"/>
                  <a:pt x="6018" y="9467"/>
                  <a:pt x="6207" y="9373"/>
                </a:cubicBezTo>
                <a:cubicBezTo>
                  <a:pt x="6270" y="9357"/>
                  <a:pt x="6340" y="9349"/>
                  <a:pt x="6411" y="9349"/>
                </a:cubicBezTo>
                <a:cubicBezTo>
                  <a:pt x="6482" y="9349"/>
                  <a:pt x="6553" y="9357"/>
                  <a:pt x="6616" y="9373"/>
                </a:cubicBezTo>
                <a:cubicBezTo>
                  <a:pt x="6805" y="9467"/>
                  <a:pt x="6963" y="9625"/>
                  <a:pt x="6963" y="9782"/>
                </a:cubicBezTo>
                <a:cubicBezTo>
                  <a:pt x="6963" y="10759"/>
                  <a:pt x="7467" y="11641"/>
                  <a:pt x="8223" y="12177"/>
                </a:cubicBezTo>
                <a:cubicBezTo>
                  <a:pt x="8709" y="12521"/>
                  <a:pt x="9272" y="12686"/>
                  <a:pt x="9833" y="12686"/>
                </a:cubicBezTo>
                <a:cubicBezTo>
                  <a:pt x="10762" y="12686"/>
                  <a:pt x="11686" y="12233"/>
                  <a:pt x="12256" y="11389"/>
                </a:cubicBezTo>
                <a:cubicBezTo>
                  <a:pt x="12602" y="10885"/>
                  <a:pt x="12791" y="10223"/>
                  <a:pt x="12728" y="9530"/>
                </a:cubicBezTo>
                <a:cubicBezTo>
                  <a:pt x="12791" y="9467"/>
                  <a:pt x="12791" y="9971"/>
                  <a:pt x="12791" y="2064"/>
                </a:cubicBezTo>
                <a:cubicBezTo>
                  <a:pt x="12791" y="1780"/>
                  <a:pt x="12760" y="1497"/>
                  <a:pt x="12634" y="1276"/>
                </a:cubicBezTo>
                <a:cubicBezTo>
                  <a:pt x="12310" y="458"/>
                  <a:pt x="11539" y="8"/>
                  <a:pt x="10750" y="8"/>
                </a:cubicBezTo>
                <a:cubicBezTo>
                  <a:pt x="10232" y="8"/>
                  <a:pt x="9706" y="202"/>
                  <a:pt x="9294" y="614"/>
                </a:cubicBezTo>
                <a:cubicBezTo>
                  <a:pt x="9137" y="772"/>
                  <a:pt x="9137" y="1024"/>
                  <a:pt x="9294" y="1182"/>
                </a:cubicBezTo>
                <a:cubicBezTo>
                  <a:pt x="9373" y="1260"/>
                  <a:pt x="9483" y="1300"/>
                  <a:pt x="9593" y="1300"/>
                </a:cubicBezTo>
                <a:cubicBezTo>
                  <a:pt x="9704" y="1300"/>
                  <a:pt x="9814" y="1260"/>
                  <a:pt x="9893" y="1182"/>
                </a:cubicBezTo>
                <a:cubicBezTo>
                  <a:pt x="10140" y="935"/>
                  <a:pt x="10448" y="819"/>
                  <a:pt x="10752" y="819"/>
                </a:cubicBezTo>
                <a:cubicBezTo>
                  <a:pt x="11263" y="819"/>
                  <a:pt x="11763" y="1144"/>
                  <a:pt x="11940" y="1717"/>
                </a:cubicBezTo>
                <a:cubicBezTo>
                  <a:pt x="11972" y="1812"/>
                  <a:pt x="11972" y="1938"/>
                  <a:pt x="11972" y="2064"/>
                </a:cubicBezTo>
                <a:lnTo>
                  <a:pt x="11972" y="7766"/>
                </a:lnTo>
                <a:cubicBezTo>
                  <a:pt x="11389" y="7183"/>
                  <a:pt x="10644" y="6907"/>
                  <a:pt x="9909" y="6907"/>
                </a:cubicBezTo>
                <a:cubicBezTo>
                  <a:pt x="8779" y="6907"/>
                  <a:pt x="7673" y="7559"/>
                  <a:pt x="7215" y="8743"/>
                </a:cubicBezTo>
                <a:cubicBezTo>
                  <a:pt x="6994" y="8617"/>
                  <a:pt x="6750" y="8554"/>
                  <a:pt x="6494" y="8554"/>
                </a:cubicBezTo>
                <a:cubicBezTo>
                  <a:pt x="6238" y="8554"/>
                  <a:pt x="5970" y="8617"/>
                  <a:pt x="5702" y="8743"/>
                </a:cubicBezTo>
                <a:cubicBezTo>
                  <a:pt x="5513" y="8207"/>
                  <a:pt x="5135" y="7735"/>
                  <a:pt x="4600" y="7388"/>
                </a:cubicBezTo>
                <a:cubicBezTo>
                  <a:pt x="4117" y="7053"/>
                  <a:pt x="3560" y="6889"/>
                  <a:pt x="3001" y="6889"/>
                </a:cubicBezTo>
                <a:cubicBezTo>
                  <a:pt x="2248" y="6889"/>
                  <a:pt x="1493" y="7187"/>
                  <a:pt x="914" y="7766"/>
                </a:cubicBezTo>
                <a:lnTo>
                  <a:pt x="914" y="2064"/>
                </a:lnTo>
                <a:cubicBezTo>
                  <a:pt x="914" y="1340"/>
                  <a:pt x="1486" y="814"/>
                  <a:pt x="2132" y="814"/>
                </a:cubicBezTo>
                <a:cubicBezTo>
                  <a:pt x="2301" y="814"/>
                  <a:pt x="2476" y="851"/>
                  <a:pt x="2646" y="929"/>
                </a:cubicBezTo>
                <a:cubicBezTo>
                  <a:pt x="2804" y="992"/>
                  <a:pt x="2899" y="1087"/>
                  <a:pt x="3025" y="1182"/>
                </a:cubicBezTo>
                <a:cubicBezTo>
                  <a:pt x="3103" y="1260"/>
                  <a:pt x="3214" y="1300"/>
                  <a:pt x="3324" y="1300"/>
                </a:cubicBezTo>
                <a:cubicBezTo>
                  <a:pt x="3434" y="1300"/>
                  <a:pt x="3544" y="1260"/>
                  <a:pt x="3623" y="1182"/>
                </a:cubicBezTo>
                <a:cubicBezTo>
                  <a:pt x="3781" y="1024"/>
                  <a:pt x="3781" y="772"/>
                  <a:pt x="3623" y="614"/>
                </a:cubicBezTo>
                <a:cubicBezTo>
                  <a:pt x="3434" y="394"/>
                  <a:pt x="3214" y="236"/>
                  <a:pt x="2962" y="173"/>
                </a:cubicBezTo>
                <a:cubicBezTo>
                  <a:pt x="2694" y="55"/>
                  <a:pt x="2420" y="1"/>
                  <a:pt x="2151" y="1"/>
                </a:cubicBezTo>
                <a:close/>
              </a:path>
            </a:pathLst>
          </a:custGeom>
          <a:solidFill>
            <a:srgbClr val="EC0E43"/>
          </a:solidFill>
          <a:ln>
            <a:solidFill>
              <a:srgbClr val="EC0E4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253;p21">
            <a:extLst>
              <a:ext uri="{FF2B5EF4-FFF2-40B4-BE49-F238E27FC236}">
                <a16:creationId xmlns:a16="http://schemas.microsoft.com/office/drawing/2014/main" id="{5F7A0A81-CB9A-43CB-BA67-DFC63804FC46}"/>
              </a:ext>
            </a:extLst>
          </p:cNvPr>
          <p:cNvCxnSpPr>
            <a:cxnSpLocks/>
          </p:cNvCxnSpPr>
          <p:nvPr/>
        </p:nvCxnSpPr>
        <p:spPr>
          <a:xfrm>
            <a:off x="4917349" y="2364276"/>
            <a:ext cx="4226651" cy="0"/>
          </a:xfrm>
          <a:prstGeom prst="straightConnector1">
            <a:avLst/>
          </a:prstGeom>
          <a:noFill/>
          <a:ln w="9525" cap="flat" cmpd="sng">
            <a:solidFill>
              <a:srgbClr val="FF515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object 27">
            <a:extLst>
              <a:ext uri="{FF2B5EF4-FFF2-40B4-BE49-F238E27FC236}">
                <a16:creationId xmlns:a16="http://schemas.microsoft.com/office/drawing/2014/main" id="{EA809C00-5C39-42AD-AFB0-D00304E00662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3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E165EDE-6FF4-0346-8E76-7CC37FA1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71536"/>
                </a:solidFill>
              </a:rPr>
              <a:t>Целевая аудитория</a:t>
            </a:r>
            <a:endParaRPr sz="3000" dirty="0">
              <a:solidFill>
                <a:srgbClr val="171536"/>
              </a:solidFill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17349" y="2540759"/>
            <a:ext cx="3952302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2060"/>
                </a:solidFill>
              </a:rPr>
              <a:t>Службы поиска собак и владельцы потерявшихся собак.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8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noFill/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1715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rgbClr val="171536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190;p55"/>
          <p:cNvGrpSpPr/>
          <p:nvPr/>
        </p:nvGrpSpPr>
        <p:grpSpPr>
          <a:xfrm>
            <a:off x="2676204" y="1126730"/>
            <a:ext cx="404304" cy="397922"/>
            <a:chOff x="683125" y="1955275"/>
            <a:chExt cx="299325" cy="294600"/>
          </a:xfrm>
          <a:solidFill>
            <a:srgbClr val="EC0E43"/>
          </a:solidFill>
        </p:grpSpPr>
        <p:sp>
          <p:nvSpPr>
            <p:cNvPr id="93" name="Google Shape;9191;p55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192;p55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193;p55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194;p55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8251;p53"/>
          <p:cNvGrpSpPr/>
          <p:nvPr/>
        </p:nvGrpSpPr>
        <p:grpSpPr>
          <a:xfrm>
            <a:off x="1229930" y="1776453"/>
            <a:ext cx="342328" cy="339793"/>
            <a:chOff x="-13966675" y="1639700"/>
            <a:chExt cx="354450" cy="351825"/>
          </a:xfrm>
          <a:solidFill>
            <a:srgbClr val="EC0E43"/>
          </a:solidFill>
        </p:grpSpPr>
        <p:sp>
          <p:nvSpPr>
            <p:cNvPr id="98" name="Google Shape;8252;p53"/>
            <p:cNvSpPr/>
            <p:nvPr/>
          </p:nvSpPr>
          <p:spPr>
            <a:xfrm>
              <a:off x="-13776875" y="1888525"/>
              <a:ext cx="104775" cy="37625"/>
            </a:xfrm>
            <a:custGeom>
              <a:avLst/>
              <a:gdLst/>
              <a:ahLst/>
              <a:cxnLst/>
              <a:rect l="l" t="t" r="r" b="b"/>
              <a:pathLst>
                <a:path w="4191" h="1505" extrusionOk="0">
                  <a:moveTo>
                    <a:pt x="442" y="0"/>
                  </a:moveTo>
                  <a:cubicBezTo>
                    <a:pt x="339" y="0"/>
                    <a:pt x="237" y="40"/>
                    <a:pt x="158" y="118"/>
                  </a:cubicBezTo>
                  <a:cubicBezTo>
                    <a:pt x="1" y="276"/>
                    <a:pt x="1" y="559"/>
                    <a:pt x="158" y="717"/>
                  </a:cubicBezTo>
                  <a:cubicBezTo>
                    <a:pt x="725" y="1253"/>
                    <a:pt x="1418" y="1505"/>
                    <a:pt x="2112" y="1505"/>
                  </a:cubicBezTo>
                  <a:cubicBezTo>
                    <a:pt x="2805" y="1505"/>
                    <a:pt x="3498" y="1221"/>
                    <a:pt x="4033" y="717"/>
                  </a:cubicBezTo>
                  <a:cubicBezTo>
                    <a:pt x="4191" y="559"/>
                    <a:pt x="4191" y="276"/>
                    <a:pt x="4033" y="118"/>
                  </a:cubicBezTo>
                  <a:cubicBezTo>
                    <a:pt x="3955" y="40"/>
                    <a:pt x="3844" y="0"/>
                    <a:pt x="3734" y="0"/>
                  </a:cubicBezTo>
                  <a:cubicBezTo>
                    <a:pt x="3624" y="0"/>
                    <a:pt x="3514" y="40"/>
                    <a:pt x="3435" y="118"/>
                  </a:cubicBezTo>
                  <a:cubicBezTo>
                    <a:pt x="3057" y="496"/>
                    <a:pt x="2568" y="685"/>
                    <a:pt x="2080" y="685"/>
                  </a:cubicBezTo>
                  <a:cubicBezTo>
                    <a:pt x="1592" y="685"/>
                    <a:pt x="1103" y="496"/>
                    <a:pt x="725" y="118"/>
                  </a:cubicBez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253;p53"/>
            <p:cNvSpPr/>
            <p:nvPr/>
          </p:nvSpPr>
          <p:spPr>
            <a:xfrm>
              <a:off x="-13966675" y="1639700"/>
              <a:ext cx="354450" cy="351825"/>
            </a:xfrm>
            <a:custGeom>
              <a:avLst/>
              <a:gdLst/>
              <a:ahLst/>
              <a:cxnLst/>
              <a:rect l="l" t="t" r="r" b="b"/>
              <a:pathLst>
                <a:path w="14178" h="14073" extrusionOk="0">
                  <a:moveTo>
                    <a:pt x="8412" y="998"/>
                  </a:moveTo>
                  <a:lnTo>
                    <a:pt x="8412" y="4085"/>
                  </a:lnTo>
                  <a:cubicBezTo>
                    <a:pt x="7467" y="3959"/>
                    <a:pt x="6585" y="3739"/>
                    <a:pt x="5671" y="3361"/>
                  </a:cubicBezTo>
                  <a:cubicBezTo>
                    <a:pt x="5625" y="3349"/>
                    <a:pt x="5574" y="3342"/>
                    <a:pt x="5523" y="3342"/>
                  </a:cubicBezTo>
                  <a:cubicBezTo>
                    <a:pt x="5434" y="3342"/>
                    <a:pt x="5341" y="3364"/>
                    <a:pt x="5261" y="3424"/>
                  </a:cubicBezTo>
                  <a:cubicBezTo>
                    <a:pt x="5167" y="3487"/>
                    <a:pt x="5072" y="3613"/>
                    <a:pt x="5072" y="3770"/>
                  </a:cubicBezTo>
                  <a:lnTo>
                    <a:pt x="5072" y="6669"/>
                  </a:lnTo>
                  <a:cubicBezTo>
                    <a:pt x="4957" y="6656"/>
                    <a:pt x="4841" y="6650"/>
                    <a:pt x="4724" y="6650"/>
                  </a:cubicBezTo>
                  <a:cubicBezTo>
                    <a:pt x="3979" y="6650"/>
                    <a:pt x="3223" y="6912"/>
                    <a:pt x="2678" y="7456"/>
                  </a:cubicBezTo>
                  <a:cubicBezTo>
                    <a:pt x="2520" y="7614"/>
                    <a:pt x="2520" y="7898"/>
                    <a:pt x="2678" y="8055"/>
                  </a:cubicBezTo>
                  <a:cubicBezTo>
                    <a:pt x="2757" y="8134"/>
                    <a:pt x="2867" y="8173"/>
                    <a:pt x="2977" y="8173"/>
                  </a:cubicBezTo>
                  <a:cubicBezTo>
                    <a:pt x="3088" y="8173"/>
                    <a:pt x="3198" y="8134"/>
                    <a:pt x="3277" y="8055"/>
                  </a:cubicBezTo>
                  <a:cubicBezTo>
                    <a:pt x="3639" y="7692"/>
                    <a:pt x="4132" y="7497"/>
                    <a:pt x="4627" y="7497"/>
                  </a:cubicBezTo>
                  <a:cubicBezTo>
                    <a:pt x="4776" y="7497"/>
                    <a:pt x="4926" y="7514"/>
                    <a:pt x="5072" y="7551"/>
                  </a:cubicBezTo>
                  <a:lnTo>
                    <a:pt x="5072" y="8654"/>
                  </a:lnTo>
                  <a:cubicBezTo>
                    <a:pt x="5072" y="9032"/>
                    <a:pt x="5104" y="9441"/>
                    <a:pt x="5198" y="9788"/>
                  </a:cubicBezTo>
                  <a:cubicBezTo>
                    <a:pt x="5041" y="9819"/>
                    <a:pt x="4852" y="9914"/>
                    <a:pt x="4631" y="9945"/>
                  </a:cubicBezTo>
                  <a:cubicBezTo>
                    <a:pt x="2489" y="9473"/>
                    <a:pt x="914" y="7551"/>
                    <a:pt x="914" y="5346"/>
                  </a:cubicBezTo>
                  <a:lnTo>
                    <a:pt x="914" y="998"/>
                  </a:lnTo>
                  <a:lnTo>
                    <a:pt x="945" y="998"/>
                  </a:lnTo>
                  <a:cubicBezTo>
                    <a:pt x="2111" y="1408"/>
                    <a:pt x="3434" y="1628"/>
                    <a:pt x="4694" y="1628"/>
                  </a:cubicBezTo>
                  <a:cubicBezTo>
                    <a:pt x="5954" y="1628"/>
                    <a:pt x="7246" y="1439"/>
                    <a:pt x="8412" y="998"/>
                  </a:cubicBezTo>
                  <a:close/>
                  <a:moveTo>
                    <a:pt x="13421" y="4369"/>
                  </a:moveTo>
                  <a:lnTo>
                    <a:pt x="13421" y="8654"/>
                  </a:lnTo>
                  <a:cubicBezTo>
                    <a:pt x="13421" y="10890"/>
                    <a:pt x="11846" y="12812"/>
                    <a:pt x="9672" y="13285"/>
                  </a:cubicBezTo>
                  <a:cubicBezTo>
                    <a:pt x="7530" y="12812"/>
                    <a:pt x="5986" y="10859"/>
                    <a:pt x="5986" y="8654"/>
                  </a:cubicBezTo>
                  <a:lnTo>
                    <a:pt x="5986" y="4369"/>
                  </a:lnTo>
                  <a:cubicBezTo>
                    <a:pt x="7215" y="4779"/>
                    <a:pt x="8475" y="4999"/>
                    <a:pt x="9672" y="4999"/>
                  </a:cubicBezTo>
                  <a:cubicBezTo>
                    <a:pt x="10932" y="4936"/>
                    <a:pt x="12192" y="4747"/>
                    <a:pt x="13421" y="4369"/>
                  </a:cubicBezTo>
                  <a:close/>
                  <a:moveTo>
                    <a:pt x="430" y="1"/>
                  </a:moveTo>
                  <a:cubicBezTo>
                    <a:pt x="348" y="1"/>
                    <a:pt x="263" y="16"/>
                    <a:pt x="189" y="53"/>
                  </a:cubicBezTo>
                  <a:cubicBezTo>
                    <a:pt x="95" y="147"/>
                    <a:pt x="0" y="273"/>
                    <a:pt x="0" y="431"/>
                  </a:cubicBezTo>
                  <a:lnTo>
                    <a:pt x="0" y="5346"/>
                  </a:lnTo>
                  <a:cubicBezTo>
                    <a:pt x="126" y="7929"/>
                    <a:pt x="2016" y="10260"/>
                    <a:pt x="4600" y="10764"/>
                  </a:cubicBezTo>
                  <a:lnTo>
                    <a:pt x="4757" y="10764"/>
                  </a:lnTo>
                  <a:cubicBezTo>
                    <a:pt x="5009" y="10733"/>
                    <a:pt x="5230" y="10670"/>
                    <a:pt x="5482" y="10575"/>
                  </a:cubicBezTo>
                  <a:cubicBezTo>
                    <a:pt x="6144" y="12340"/>
                    <a:pt x="7687" y="13726"/>
                    <a:pt x="9578" y="14072"/>
                  </a:cubicBezTo>
                  <a:lnTo>
                    <a:pt x="9735" y="14072"/>
                  </a:lnTo>
                  <a:cubicBezTo>
                    <a:pt x="12318" y="13568"/>
                    <a:pt x="14177" y="11237"/>
                    <a:pt x="14177" y="8622"/>
                  </a:cubicBezTo>
                  <a:lnTo>
                    <a:pt x="14177" y="3770"/>
                  </a:lnTo>
                  <a:cubicBezTo>
                    <a:pt x="14177" y="3644"/>
                    <a:pt x="14114" y="3487"/>
                    <a:pt x="13988" y="3424"/>
                  </a:cubicBezTo>
                  <a:cubicBezTo>
                    <a:pt x="13908" y="3364"/>
                    <a:pt x="13816" y="3342"/>
                    <a:pt x="13727" y="3342"/>
                  </a:cubicBezTo>
                  <a:cubicBezTo>
                    <a:pt x="13675" y="3342"/>
                    <a:pt x="13625" y="3349"/>
                    <a:pt x="13579" y="3361"/>
                  </a:cubicBezTo>
                  <a:cubicBezTo>
                    <a:pt x="12318" y="3896"/>
                    <a:pt x="10995" y="4117"/>
                    <a:pt x="9609" y="4117"/>
                  </a:cubicBezTo>
                  <a:lnTo>
                    <a:pt x="9231" y="4117"/>
                  </a:lnTo>
                  <a:lnTo>
                    <a:pt x="9231" y="431"/>
                  </a:lnTo>
                  <a:cubicBezTo>
                    <a:pt x="9231" y="305"/>
                    <a:pt x="9136" y="147"/>
                    <a:pt x="9010" y="53"/>
                  </a:cubicBezTo>
                  <a:cubicBezTo>
                    <a:pt x="8955" y="16"/>
                    <a:pt x="8878" y="1"/>
                    <a:pt x="8799" y="1"/>
                  </a:cubicBezTo>
                  <a:cubicBezTo>
                    <a:pt x="8742" y="1"/>
                    <a:pt x="8685" y="8"/>
                    <a:pt x="8632" y="21"/>
                  </a:cubicBezTo>
                  <a:cubicBezTo>
                    <a:pt x="7372" y="525"/>
                    <a:pt x="5986" y="777"/>
                    <a:pt x="4600" y="777"/>
                  </a:cubicBezTo>
                  <a:cubicBezTo>
                    <a:pt x="3245" y="777"/>
                    <a:pt x="1859" y="494"/>
                    <a:pt x="599" y="21"/>
                  </a:cubicBezTo>
                  <a:cubicBezTo>
                    <a:pt x="546" y="8"/>
                    <a:pt x="489" y="1"/>
                    <a:pt x="430" y="1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254;p53"/>
            <p:cNvSpPr/>
            <p:nvPr/>
          </p:nvSpPr>
          <p:spPr>
            <a:xfrm>
              <a:off x="-13923375" y="1723125"/>
              <a:ext cx="64625" cy="40925"/>
            </a:xfrm>
            <a:custGeom>
              <a:avLst/>
              <a:gdLst/>
              <a:ahLst/>
              <a:cxnLst/>
              <a:rect l="l" t="t" r="r" b="b"/>
              <a:pathLst>
                <a:path w="2585" h="1637" extrusionOk="0">
                  <a:moveTo>
                    <a:pt x="2113" y="1"/>
                  </a:moveTo>
                  <a:cubicBezTo>
                    <a:pt x="2061" y="1"/>
                    <a:pt x="2008" y="9"/>
                    <a:pt x="1954" y="24"/>
                  </a:cubicBezTo>
                  <a:lnTo>
                    <a:pt x="284" y="843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56" y="1548"/>
                    <a:pt x="316" y="1636"/>
                    <a:pt x="469" y="1636"/>
                  </a:cubicBezTo>
                  <a:cubicBezTo>
                    <a:pt x="525" y="1636"/>
                    <a:pt x="580" y="1624"/>
                    <a:pt x="631" y="1599"/>
                  </a:cubicBezTo>
                  <a:lnTo>
                    <a:pt x="2332" y="780"/>
                  </a:lnTo>
                  <a:cubicBezTo>
                    <a:pt x="2521" y="654"/>
                    <a:pt x="2584" y="433"/>
                    <a:pt x="2521" y="244"/>
                  </a:cubicBezTo>
                  <a:cubicBezTo>
                    <a:pt x="2426" y="77"/>
                    <a:pt x="2276" y="1"/>
                    <a:pt x="2113" y="1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255;p53"/>
            <p:cNvSpPr/>
            <p:nvPr/>
          </p:nvSpPr>
          <p:spPr>
            <a:xfrm>
              <a:off x="-13798125" y="1805500"/>
              <a:ext cx="66175" cy="41575"/>
            </a:xfrm>
            <a:custGeom>
              <a:avLst/>
              <a:gdLst/>
              <a:ahLst/>
              <a:cxnLst/>
              <a:rect l="l" t="t" r="r" b="b"/>
              <a:pathLst>
                <a:path w="2647" h="1663" extrusionOk="0">
                  <a:moveTo>
                    <a:pt x="504" y="0"/>
                  </a:moveTo>
                  <a:cubicBezTo>
                    <a:pt x="350" y="0"/>
                    <a:pt x="188" y="94"/>
                    <a:pt x="95" y="257"/>
                  </a:cubicBezTo>
                  <a:cubicBezTo>
                    <a:pt x="0" y="446"/>
                    <a:pt x="95" y="667"/>
                    <a:pt x="315" y="793"/>
                  </a:cubicBezTo>
                  <a:lnTo>
                    <a:pt x="1953" y="1612"/>
                  </a:lnTo>
                  <a:cubicBezTo>
                    <a:pt x="2006" y="1647"/>
                    <a:pt x="2064" y="1663"/>
                    <a:pt x="2122" y="1663"/>
                  </a:cubicBezTo>
                  <a:cubicBezTo>
                    <a:pt x="2273" y="1663"/>
                    <a:pt x="2430" y="1559"/>
                    <a:pt x="2521" y="1423"/>
                  </a:cubicBezTo>
                  <a:cubicBezTo>
                    <a:pt x="2647" y="1234"/>
                    <a:pt x="2521" y="982"/>
                    <a:pt x="2300" y="887"/>
                  </a:cubicBezTo>
                  <a:lnTo>
                    <a:pt x="662" y="37"/>
                  </a:lnTo>
                  <a:cubicBezTo>
                    <a:pt x="612" y="12"/>
                    <a:pt x="559" y="0"/>
                    <a:pt x="504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256;p53"/>
            <p:cNvSpPr/>
            <p:nvPr/>
          </p:nvSpPr>
          <p:spPr>
            <a:xfrm>
              <a:off x="-13714650" y="1805825"/>
              <a:ext cx="63825" cy="41250"/>
            </a:xfrm>
            <a:custGeom>
              <a:avLst/>
              <a:gdLst/>
              <a:ahLst/>
              <a:cxnLst/>
              <a:rect l="l" t="t" r="r" b="b"/>
              <a:pathLst>
                <a:path w="2553" h="1650" extrusionOk="0">
                  <a:moveTo>
                    <a:pt x="2068" y="1"/>
                  </a:moveTo>
                  <a:cubicBezTo>
                    <a:pt x="2018" y="1"/>
                    <a:pt x="1968" y="9"/>
                    <a:pt x="1922" y="24"/>
                  </a:cubicBezTo>
                  <a:lnTo>
                    <a:pt x="284" y="874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32" y="1546"/>
                    <a:pt x="298" y="1650"/>
                    <a:pt x="456" y="1650"/>
                  </a:cubicBezTo>
                  <a:cubicBezTo>
                    <a:pt x="518" y="1650"/>
                    <a:pt x="578" y="1634"/>
                    <a:pt x="631" y="1599"/>
                  </a:cubicBezTo>
                  <a:lnTo>
                    <a:pt x="2269" y="780"/>
                  </a:lnTo>
                  <a:cubicBezTo>
                    <a:pt x="2490" y="654"/>
                    <a:pt x="2553" y="433"/>
                    <a:pt x="2490" y="244"/>
                  </a:cubicBezTo>
                  <a:cubicBezTo>
                    <a:pt x="2394" y="77"/>
                    <a:pt x="2226" y="1"/>
                    <a:pt x="2068" y="1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7524;p51"/>
          <p:cNvGrpSpPr/>
          <p:nvPr/>
        </p:nvGrpSpPr>
        <p:grpSpPr>
          <a:xfrm>
            <a:off x="3618393" y="1940514"/>
            <a:ext cx="333105" cy="274332"/>
            <a:chOff x="-26986100" y="2735800"/>
            <a:chExt cx="294575" cy="242600"/>
          </a:xfrm>
          <a:solidFill>
            <a:srgbClr val="FF5151"/>
          </a:solidFill>
        </p:grpSpPr>
        <p:sp>
          <p:nvSpPr>
            <p:cNvPr id="104" name="Google Shape;7525;p51"/>
            <p:cNvSpPr/>
            <p:nvPr/>
          </p:nvSpPr>
          <p:spPr>
            <a:xfrm>
              <a:off x="-26986100" y="2735800"/>
              <a:ext cx="294575" cy="242600"/>
            </a:xfrm>
            <a:custGeom>
              <a:avLst/>
              <a:gdLst/>
              <a:ahLst/>
              <a:cxnLst/>
              <a:rect l="l" t="t" r="r" b="b"/>
              <a:pathLst>
                <a:path w="11783" h="9704" extrusionOk="0">
                  <a:moveTo>
                    <a:pt x="3781" y="757"/>
                  </a:moveTo>
                  <a:cubicBezTo>
                    <a:pt x="3970" y="757"/>
                    <a:pt x="4127" y="914"/>
                    <a:pt x="4127" y="1103"/>
                  </a:cubicBezTo>
                  <a:lnTo>
                    <a:pt x="4127" y="1481"/>
                  </a:lnTo>
                  <a:lnTo>
                    <a:pt x="3434" y="1481"/>
                  </a:lnTo>
                  <a:lnTo>
                    <a:pt x="3434" y="1103"/>
                  </a:lnTo>
                  <a:cubicBezTo>
                    <a:pt x="3434" y="914"/>
                    <a:pt x="3592" y="757"/>
                    <a:pt x="3781" y="757"/>
                  </a:cubicBezTo>
                  <a:close/>
                  <a:moveTo>
                    <a:pt x="9137" y="2804"/>
                  </a:moveTo>
                  <a:cubicBezTo>
                    <a:pt x="9515" y="2836"/>
                    <a:pt x="9924" y="3088"/>
                    <a:pt x="10082" y="3466"/>
                  </a:cubicBezTo>
                  <a:lnTo>
                    <a:pt x="10932" y="5608"/>
                  </a:lnTo>
                  <a:lnTo>
                    <a:pt x="9357" y="5608"/>
                  </a:lnTo>
                  <a:cubicBezTo>
                    <a:pt x="9168" y="5608"/>
                    <a:pt x="9010" y="5451"/>
                    <a:pt x="9010" y="5262"/>
                  </a:cubicBezTo>
                  <a:lnTo>
                    <a:pt x="9010" y="2804"/>
                  </a:lnTo>
                  <a:close/>
                  <a:moveTo>
                    <a:pt x="6522" y="2143"/>
                  </a:moveTo>
                  <a:cubicBezTo>
                    <a:pt x="6742" y="2143"/>
                    <a:pt x="6900" y="2300"/>
                    <a:pt x="6900" y="2489"/>
                  </a:cubicBezTo>
                  <a:lnTo>
                    <a:pt x="6900" y="6301"/>
                  </a:lnTo>
                  <a:lnTo>
                    <a:pt x="630" y="6301"/>
                  </a:lnTo>
                  <a:lnTo>
                    <a:pt x="630" y="2489"/>
                  </a:lnTo>
                  <a:cubicBezTo>
                    <a:pt x="630" y="2300"/>
                    <a:pt x="788" y="2143"/>
                    <a:pt x="977" y="2143"/>
                  </a:cubicBezTo>
                  <a:close/>
                  <a:moveTo>
                    <a:pt x="6900" y="7026"/>
                  </a:moveTo>
                  <a:lnTo>
                    <a:pt x="6900" y="8412"/>
                  </a:lnTo>
                  <a:lnTo>
                    <a:pt x="3340" y="8412"/>
                  </a:lnTo>
                  <a:cubicBezTo>
                    <a:pt x="3182" y="8003"/>
                    <a:pt x="2836" y="7688"/>
                    <a:pt x="2363" y="7688"/>
                  </a:cubicBezTo>
                  <a:cubicBezTo>
                    <a:pt x="1890" y="7688"/>
                    <a:pt x="1544" y="7971"/>
                    <a:pt x="1386" y="8412"/>
                  </a:cubicBezTo>
                  <a:lnTo>
                    <a:pt x="977" y="8412"/>
                  </a:lnTo>
                  <a:cubicBezTo>
                    <a:pt x="788" y="8412"/>
                    <a:pt x="630" y="8255"/>
                    <a:pt x="630" y="8034"/>
                  </a:cubicBezTo>
                  <a:lnTo>
                    <a:pt x="630" y="7026"/>
                  </a:lnTo>
                  <a:close/>
                  <a:moveTo>
                    <a:pt x="8349" y="2836"/>
                  </a:moveTo>
                  <a:lnTo>
                    <a:pt x="8349" y="5293"/>
                  </a:lnTo>
                  <a:cubicBezTo>
                    <a:pt x="8349" y="5892"/>
                    <a:pt x="8821" y="6301"/>
                    <a:pt x="9357" y="6301"/>
                  </a:cubicBezTo>
                  <a:lnTo>
                    <a:pt x="11090" y="6301"/>
                  </a:lnTo>
                  <a:lnTo>
                    <a:pt x="11090" y="7026"/>
                  </a:lnTo>
                  <a:lnTo>
                    <a:pt x="10743" y="7026"/>
                  </a:lnTo>
                  <a:cubicBezTo>
                    <a:pt x="10554" y="7026"/>
                    <a:pt x="10397" y="7184"/>
                    <a:pt x="10397" y="7373"/>
                  </a:cubicBezTo>
                  <a:cubicBezTo>
                    <a:pt x="10397" y="7562"/>
                    <a:pt x="10554" y="7719"/>
                    <a:pt x="10743" y="7719"/>
                  </a:cubicBezTo>
                  <a:lnTo>
                    <a:pt x="11090" y="7719"/>
                  </a:lnTo>
                  <a:lnTo>
                    <a:pt x="11090" y="8097"/>
                  </a:lnTo>
                  <a:cubicBezTo>
                    <a:pt x="11090" y="8255"/>
                    <a:pt x="10932" y="8412"/>
                    <a:pt x="10743" y="8412"/>
                  </a:cubicBezTo>
                  <a:lnTo>
                    <a:pt x="10365" y="8412"/>
                  </a:lnTo>
                  <a:cubicBezTo>
                    <a:pt x="10208" y="8003"/>
                    <a:pt x="9830" y="7688"/>
                    <a:pt x="9357" y="7688"/>
                  </a:cubicBezTo>
                  <a:cubicBezTo>
                    <a:pt x="8947" y="7688"/>
                    <a:pt x="8538" y="7971"/>
                    <a:pt x="8380" y="8412"/>
                  </a:cubicBezTo>
                  <a:lnTo>
                    <a:pt x="7593" y="8412"/>
                  </a:lnTo>
                  <a:lnTo>
                    <a:pt x="7593" y="2836"/>
                  </a:lnTo>
                  <a:close/>
                  <a:moveTo>
                    <a:pt x="2363" y="8349"/>
                  </a:moveTo>
                  <a:cubicBezTo>
                    <a:pt x="2552" y="8349"/>
                    <a:pt x="2709" y="8507"/>
                    <a:pt x="2709" y="8727"/>
                  </a:cubicBezTo>
                  <a:cubicBezTo>
                    <a:pt x="2709" y="8916"/>
                    <a:pt x="2552" y="9074"/>
                    <a:pt x="2363" y="9074"/>
                  </a:cubicBezTo>
                  <a:cubicBezTo>
                    <a:pt x="2174" y="9074"/>
                    <a:pt x="2016" y="8916"/>
                    <a:pt x="2016" y="8727"/>
                  </a:cubicBezTo>
                  <a:cubicBezTo>
                    <a:pt x="2016" y="8507"/>
                    <a:pt x="2174" y="8349"/>
                    <a:pt x="2363" y="8349"/>
                  </a:cubicBezTo>
                  <a:close/>
                  <a:moveTo>
                    <a:pt x="9326" y="8349"/>
                  </a:moveTo>
                  <a:cubicBezTo>
                    <a:pt x="9515" y="8349"/>
                    <a:pt x="9672" y="8507"/>
                    <a:pt x="9672" y="8727"/>
                  </a:cubicBezTo>
                  <a:cubicBezTo>
                    <a:pt x="9672" y="8916"/>
                    <a:pt x="9515" y="9074"/>
                    <a:pt x="9326" y="9074"/>
                  </a:cubicBezTo>
                  <a:cubicBezTo>
                    <a:pt x="9137" y="9074"/>
                    <a:pt x="8979" y="8916"/>
                    <a:pt x="8979" y="8727"/>
                  </a:cubicBezTo>
                  <a:cubicBezTo>
                    <a:pt x="8979" y="8507"/>
                    <a:pt x="9137" y="8349"/>
                    <a:pt x="9326" y="8349"/>
                  </a:cubicBezTo>
                  <a:close/>
                  <a:moveTo>
                    <a:pt x="3781" y="1"/>
                  </a:moveTo>
                  <a:cubicBezTo>
                    <a:pt x="3182" y="1"/>
                    <a:pt x="2741" y="473"/>
                    <a:pt x="2741" y="1040"/>
                  </a:cubicBezTo>
                  <a:lnTo>
                    <a:pt x="2741" y="1387"/>
                  </a:lnTo>
                  <a:lnTo>
                    <a:pt x="1008" y="1387"/>
                  </a:lnTo>
                  <a:cubicBezTo>
                    <a:pt x="441" y="1387"/>
                    <a:pt x="0" y="1859"/>
                    <a:pt x="0" y="2395"/>
                  </a:cubicBezTo>
                  <a:lnTo>
                    <a:pt x="0" y="7971"/>
                  </a:lnTo>
                  <a:cubicBezTo>
                    <a:pt x="0" y="8538"/>
                    <a:pt x="473" y="8979"/>
                    <a:pt x="1008" y="8979"/>
                  </a:cubicBezTo>
                  <a:lnTo>
                    <a:pt x="1418" y="8979"/>
                  </a:lnTo>
                  <a:cubicBezTo>
                    <a:pt x="1575" y="9389"/>
                    <a:pt x="1922" y="9704"/>
                    <a:pt x="2394" y="9704"/>
                  </a:cubicBezTo>
                  <a:cubicBezTo>
                    <a:pt x="2867" y="9704"/>
                    <a:pt x="3214" y="9420"/>
                    <a:pt x="3371" y="8979"/>
                  </a:cubicBezTo>
                  <a:lnTo>
                    <a:pt x="8380" y="8979"/>
                  </a:lnTo>
                  <a:cubicBezTo>
                    <a:pt x="8538" y="9389"/>
                    <a:pt x="8916" y="9704"/>
                    <a:pt x="9389" y="9704"/>
                  </a:cubicBezTo>
                  <a:cubicBezTo>
                    <a:pt x="9798" y="9704"/>
                    <a:pt x="10208" y="9420"/>
                    <a:pt x="10365" y="8979"/>
                  </a:cubicBezTo>
                  <a:lnTo>
                    <a:pt x="10743" y="8979"/>
                  </a:lnTo>
                  <a:cubicBezTo>
                    <a:pt x="11342" y="8979"/>
                    <a:pt x="11783" y="8507"/>
                    <a:pt x="11783" y="7971"/>
                  </a:cubicBezTo>
                  <a:lnTo>
                    <a:pt x="11783" y="6144"/>
                  </a:lnTo>
                  <a:cubicBezTo>
                    <a:pt x="11783" y="6112"/>
                    <a:pt x="11783" y="5986"/>
                    <a:pt x="11720" y="5892"/>
                  </a:cubicBezTo>
                  <a:cubicBezTo>
                    <a:pt x="11688" y="5766"/>
                    <a:pt x="11688" y="5671"/>
                    <a:pt x="11657" y="5577"/>
                  </a:cubicBezTo>
                  <a:lnTo>
                    <a:pt x="10712" y="3214"/>
                  </a:lnTo>
                  <a:cubicBezTo>
                    <a:pt x="10428" y="2521"/>
                    <a:pt x="9798" y="2080"/>
                    <a:pt x="9105" y="2080"/>
                  </a:cubicBezTo>
                  <a:lnTo>
                    <a:pt x="7530" y="2080"/>
                  </a:lnTo>
                  <a:cubicBezTo>
                    <a:pt x="7372" y="1702"/>
                    <a:pt x="6994" y="1387"/>
                    <a:pt x="6522" y="1387"/>
                  </a:cubicBezTo>
                  <a:lnTo>
                    <a:pt x="4789" y="1387"/>
                  </a:lnTo>
                  <a:lnTo>
                    <a:pt x="4789" y="1040"/>
                  </a:lnTo>
                  <a:cubicBezTo>
                    <a:pt x="4789" y="442"/>
                    <a:pt x="4316" y="1"/>
                    <a:pt x="3781" y="1"/>
                  </a:cubicBezTo>
                  <a:close/>
                </a:path>
              </a:pathLst>
            </a:custGeom>
            <a:solidFill>
              <a:srgbClr val="EC0E43"/>
            </a:solidFill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26;p51"/>
            <p:cNvSpPr/>
            <p:nvPr/>
          </p:nvSpPr>
          <p:spPr>
            <a:xfrm>
              <a:off x="-26927050" y="280590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19" y="0"/>
                  </a:moveTo>
                  <a:cubicBezTo>
                    <a:pt x="1230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1" y="1229"/>
                    <a:pt x="1" y="1418"/>
                  </a:cubicBezTo>
                  <a:cubicBezTo>
                    <a:pt x="1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30" y="2836"/>
                    <a:pt x="1419" y="2836"/>
                  </a:cubicBezTo>
                  <a:cubicBezTo>
                    <a:pt x="1608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90" y="1765"/>
                  </a:lnTo>
                  <a:cubicBezTo>
                    <a:pt x="2679" y="1765"/>
                    <a:pt x="2836" y="1607"/>
                    <a:pt x="2836" y="1418"/>
                  </a:cubicBezTo>
                  <a:cubicBezTo>
                    <a:pt x="2836" y="1229"/>
                    <a:pt x="2679" y="1072"/>
                    <a:pt x="2490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EC0E43"/>
            </a:solidFill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7228;p50"/>
          <p:cNvGrpSpPr/>
          <p:nvPr/>
        </p:nvGrpSpPr>
        <p:grpSpPr>
          <a:xfrm>
            <a:off x="1109598" y="3494297"/>
            <a:ext cx="334919" cy="333630"/>
            <a:chOff x="-35123050" y="3561225"/>
            <a:chExt cx="292225" cy="291100"/>
          </a:xfrm>
          <a:solidFill>
            <a:srgbClr val="EC0E43"/>
          </a:solidFill>
        </p:grpSpPr>
        <p:sp>
          <p:nvSpPr>
            <p:cNvPr id="107" name="Google Shape;7229;p50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230;p50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solidFill>
                <a:srgbClr val="EC0E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666;p49"/>
          <p:cNvSpPr/>
          <p:nvPr/>
        </p:nvSpPr>
        <p:spPr>
          <a:xfrm>
            <a:off x="3202962" y="3496847"/>
            <a:ext cx="346380" cy="343564"/>
          </a:xfrm>
          <a:custGeom>
            <a:avLst/>
            <a:gdLst/>
            <a:ahLst/>
            <a:cxnLst/>
            <a:rect l="l" t="t" r="r" b="b"/>
            <a:pathLst>
              <a:path w="12791" h="12687" extrusionOk="0">
                <a:moveTo>
                  <a:pt x="2986" y="7684"/>
                </a:moveTo>
                <a:cubicBezTo>
                  <a:pt x="4110" y="7684"/>
                  <a:pt x="5072" y="8568"/>
                  <a:pt x="5072" y="9751"/>
                </a:cubicBezTo>
                <a:cubicBezTo>
                  <a:pt x="5072" y="10727"/>
                  <a:pt x="4474" y="11484"/>
                  <a:pt x="3623" y="11736"/>
                </a:cubicBezTo>
                <a:cubicBezTo>
                  <a:pt x="3405" y="11810"/>
                  <a:pt x="3185" y="11846"/>
                  <a:pt x="2971" y="11846"/>
                </a:cubicBezTo>
                <a:cubicBezTo>
                  <a:pt x="2101" y="11846"/>
                  <a:pt x="1311" y="11265"/>
                  <a:pt x="1008" y="10381"/>
                </a:cubicBezTo>
                <a:cubicBezTo>
                  <a:pt x="662" y="9278"/>
                  <a:pt x="1292" y="8113"/>
                  <a:pt x="2394" y="7766"/>
                </a:cubicBezTo>
                <a:cubicBezTo>
                  <a:pt x="2594" y="7710"/>
                  <a:pt x="2792" y="7684"/>
                  <a:pt x="2986" y="7684"/>
                </a:cubicBezTo>
                <a:close/>
                <a:moveTo>
                  <a:pt x="9886" y="7696"/>
                </a:moveTo>
                <a:cubicBezTo>
                  <a:pt x="10161" y="7696"/>
                  <a:pt x="10441" y="7749"/>
                  <a:pt x="10712" y="7861"/>
                </a:cubicBezTo>
                <a:cubicBezTo>
                  <a:pt x="11468" y="8176"/>
                  <a:pt x="11972" y="8869"/>
                  <a:pt x="11972" y="9751"/>
                </a:cubicBezTo>
                <a:cubicBezTo>
                  <a:pt x="11972" y="10696"/>
                  <a:pt x="11373" y="11484"/>
                  <a:pt x="10523" y="11736"/>
                </a:cubicBezTo>
                <a:cubicBezTo>
                  <a:pt x="10305" y="11810"/>
                  <a:pt x="10085" y="11846"/>
                  <a:pt x="9870" y="11846"/>
                </a:cubicBezTo>
                <a:cubicBezTo>
                  <a:pt x="9001" y="11846"/>
                  <a:pt x="8211" y="11265"/>
                  <a:pt x="7908" y="10381"/>
                </a:cubicBezTo>
                <a:cubicBezTo>
                  <a:pt x="7750" y="9940"/>
                  <a:pt x="7782" y="9436"/>
                  <a:pt x="8002" y="8963"/>
                </a:cubicBezTo>
                <a:cubicBezTo>
                  <a:pt x="8309" y="8162"/>
                  <a:pt x="9073" y="7696"/>
                  <a:pt x="9886" y="7696"/>
                </a:cubicBezTo>
                <a:close/>
                <a:moveTo>
                  <a:pt x="2151" y="1"/>
                </a:moveTo>
                <a:cubicBezTo>
                  <a:pt x="1058" y="1"/>
                  <a:pt x="63" y="900"/>
                  <a:pt x="63" y="2064"/>
                </a:cubicBezTo>
                <a:lnTo>
                  <a:pt x="63" y="9593"/>
                </a:lnTo>
                <a:cubicBezTo>
                  <a:pt x="0" y="10633"/>
                  <a:pt x="504" y="11578"/>
                  <a:pt x="1323" y="12177"/>
                </a:cubicBezTo>
                <a:cubicBezTo>
                  <a:pt x="1822" y="12521"/>
                  <a:pt x="2387" y="12686"/>
                  <a:pt x="2947" y="12686"/>
                </a:cubicBezTo>
                <a:cubicBezTo>
                  <a:pt x="3874" y="12686"/>
                  <a:pt x="4786" y="12233"/>
                  <a:pt x="5356" y="11389"/>
                </a:cubicBezTo>
                <a:cubicBezTo>
                  <a:pt x="5671" y="10916"/>
                  <a:pt x="5860" y="10381"/>
                  <a:pt x="5860" y="9782"/>
                </a:cubicBezTo>
                <a:cubicBezTo>
                  <a:pt x="5860" y="9625"/>
                  <a:pt x="6018" y="9467"/>
                  <a:pt x="6207" y="9373"/>
                </a:cubicBezTo>
                <a:cubicBezTo>
                  <a:pt x="6270" y="9357"/>
                  <a:pt x="6340" y="9349"/>
                  <a:pt x="6411" y="9349"/>
                </a:cubicBezTo>
                <a:cubicBezTo>
                  <a:pt x="6482" y="9349"/>
                  <a:pt x="6553" y="9357"/>
                  <a:pt x="6616" y="9373"/>
                </a:cubicBezTo>
                <a:cubicBezTo>
                  <a:pt x="6805" y="9467"/>
                  <a:pt x="6963" y="9625"/>
                  <a:pt x="6963" y="9782"/>
                </a:cubicBezTo>
                <a:cubicBezTo>
                  <a:pt x="6963" y="10759"/>
                  <a:pt x="7467" y="11641"/>
                  <a:pt x="8223" y="12177"/>
                </a:cubicBezTo>
                <a:cubicBezTo>
                  <a:pt x="8709" y="12521"/>
                  <a:pt x="9272" y="12686"/>
                  <a:pt x="9833" y="12686"/>
                </a:cubicBezTo>
                <a:cubicBezTo>
                  <a:pt x="10762" y="12686"/>
                  <a:pt x="11686" y="12233"/>
                  <a:pt x="12256" y="11389"/>
                </a:cubicBezTo>
                <a:cubicBezTo>
                  <a:pt x="12602" y="10885"/>
                  <a:pt x="12791" y="10223"/>
                  <a:pt x="12728" y="9530"/>
                </a:cubicBezTo>
                <a:cubicBezTo>
                  <a:pt x="12791" y="9467"/>
                  <a:pt x="12791" y="9971"/>
                  <a:pt x="12791" y="2064"/>
                </a:cubicBezTo>
                <a:cubicBezTo>
                  <a:pt x="12791" y="1780"/>
                  <a:pt x="12760" y="1497"/>
                  <a:pt x="12634" y="1276"/>
                </a:cubicBezTo>
                <a:cubicBezTo>
                  <a:pt x="12310" y="458"/>
                  <a:pt x="11539" y="8"/>
                  <a:pt x="10750" y="8"/>
                </a:cubicBezTo>
                <a:cubicBezTo>
                  <a:pt x="10232" y="8"/>
                  <a:pt x="9706" y="202"/>
                  <a:pt x="9294" y="614"/>
                </a:cubicBezTo>
                <a:cubicBezTo>
                  <a:pt x="9137" y="772"/>
                  <a:pt x="9137" y="1024"/>
                  <a:pt x="9294" y="1182"/>
                </a:cubicBezTo>
                <a:cubicBezTo>
                  <a:pt x="9373" y="1260"/>
                  <a:pt x="9483" y="1300"/>
                  <a:pt x="9593" y="1300"/>
                </a:cubicBezTo>
                <a:cubicBezTo>
                  <a:pt x="9704" y="1300"/>
                  <a:pt x="9814" y="1260"/>
                  <a:pt x="9893" y="1182"/>
                </a:cubicBezTo>
                <a:cubicBezTo>
                  <a:pt x="10140" y="935"/>
                  <a:pt x="10448" y="819"/>
                  <a:pt x="10752" y="819"/>
                </a:cubicBezTo>
                <a:cubicBezTo>
                  <a:pt x="11263" y="819"/>
                  <a:pt x="11763" y="1144"/>
                  <a:pt x="11940" y="1717"/>
                </a:cubicBezTo>
                <a:cubicBezTo>
                  <a:pt x="11972" y="1812"/>
                  <a:pt x="11972" y="1938"/>
                  <a:pt x="11972" y="2064"/>
                </a:cubicBezTo>
                <a:lnTo>
                  <a:pt x="11972" y="7766"/>
                </a:lnTo>
                <a:cubicBezTo>
                  <a:pt x="11389" y="7183"/>
                  <a:pt x="10644" y="6907"/>
                  <a:pt x="9909" y="6907"/>
                </a:cubicBezTo>
                <a:cubicBezTo>
                  <a:pt x="8779" y="6907"/>
                  <a:pt x="7673" y="7559"/>
                  <a:pt x="7215" y="8743"/>
                </a:cubicBezTo>
                <a:cubicBezTo>
                  <a:pt x="6994" y="8617"/>
                  <a:pt x="6750" y="8554"/>
                  <a:pt x="6494" y="8554"/>
                </a:cubicBezTo>
                <a:cubicBezTo>
                  <a:pt x="6238" y="8554"/>
                  <a:pt x="5970" y="8617"/>
                  <a:pt x="5702" y="8743"/>
                </a:cubicBezTo>
                <a:cubicBezTo>
                  <a:pt x="5513" y="8207"/>
                  <a:pt x="5135" y="7735"/>
                  <a:pt x="4600" y="7388"/>
                </a:cubicBezTo>
                <a:cubicBezTo>
                  <a:pt x="4117" y="7053"/>
                  <a:pt x="3560" y="6889"/>
                  <a:pt x="3001" y="6889"/>
                </a:cubicBezTo>
                <a:cubicBezTo>
                  <a:pt x="2248" y="6889"/>
                  <a:pt x="1493" y="7187"/>
                  <a:pt x="914" y="7766"/>
                </a:cubicBezTo>
                <a:lnTo>
                  <a:pt x="914" y="2064"/>
                </a:lnTo>
                <a:cubicBezTo>
                  <a:pt x="914" y="1340"/>
                  <a:pt x="1486" y="814"/>
                  <a:pt x="2132" y="814"/>
                </a:cubicBezTo>
                <a:cubicBezTo>
                  <a:pt x="2301" y="814"/>
                  <a:pt x="2476" y="851"/>
                  <a:pt x="2646" y="929"/>
                </a:cubicBezTo>
                <a:cubicBezTo>
                  <a:pt x="2804" y="992"/>
                  <a:pt x="2899" y="1087"/>
                  <a:pt x="3025" y="1182"/>
                </a:cubicBezTo>
                <a:cubicBezTo>
                  <a:pt x="3103" y="1260"/>
                  <a:pt x="3214" y="1300"/>
                  <a:pt x="3324" y="1300"/>
                </a:cubicBezTo>
                <a:cubicBezTo>
                  <a:pt x="3434" y="1300"/>
                  <a:pt x="3544" y="1260"/>
                  <a:pt x="3623" y="1182"/>
                </a:cubicBezTo>
                <a:cubicBezTo>
                  <a:pt x="3781" y="1024"/>
                  <a:pt x="3781" y="772"/>
                  <a:pt x="3623" y="614"/>
                </a:cubicBezTo>
                <a:cubicBezTo>
                  <a:pt x="3434" y="394"/>
                  <a:pt x="3214" y="236"/>
                  <a:pt x="2962" y="173"/>
                </a:cubicBezTo>
                <a:cubicBezTo>
                  <a:pt x="2694" y="55"/>
                  <a:pt x="2420" y="1"/>
                  <a:pt x="2151" y="1"/>
                </a:cubicBezTo>
                <a:close/>
              </a:path>
            </a:pathLst>
          </a:custGeom>
          <a:solidFill>
            <a:srgbClr val="EC0E43"/>
          </a:solidFill>
          <a:ln>
            <a:solidFill>
              <a:srgbClr val="EC0E4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253;p21">
            <a:extLst>
              <a:ext uri="{FF2B5EF4-FFF2-40B4-BE49-F238E27FC236}">
                <a16:creationId xmlns:a16="http://schemas.microsoft.com/office/drawing/2014/main" id="{5F7A0A81-CB9A-43CB-BA67-DFC63804FC46}"/>
              </a:ext>
            </a:extLst>
          </p:cNvPr>
          <p:cNvCxnSpPr>
            <a:cxnSpLocks/>
          </p:cNvCxnSpPr>
          <p:nvPr/>
        </p:nvCxnSpPr>
        <p:spPr>
          <a:xfrm>
            <a:off x="4917349" y="2364276"/>
            <a:ext cx="4226651" cy="0"/>
          </a:xfrm>
          <a:prstGeom prst="straightConnector1">
            <a:avLst/>
          </a:prstGeom>
          <a:noFill/>
          <a:ln w="9525" cap="flat" cmpd="sng">
            <a:solidFill>
              <a:srgbClr val="FF515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object 27">
            <a:extLst>
              <a:ext uri="{FF2B5EF4-FFF2-40B4-BE49-F238E27FC236}">
                <a16:creationId xmlns:a16="http://schemas.microsoft.com/office/drawing/2014/main" id="{EA809C00-5C39-42AD-AFB0-D00304E00662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4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E165EDE-6FF4-0346-8E76-7CC37FA1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1143000" y="118900"/>
            <a:ext cx="677453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71536"/>
                </a:solidFill>
              </a:rPr>
              <a:t>Принцип действия работы</a:t>
            </a:r>
            <a:endParaRPr dirty="0">
              <a:solidFill>
                <a:srgbClr val="171536"/>
              </a:solidFill>
            </a:endParaRPr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143716" y="1883988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solidFill>
                  <a:srgbClr val="171536"/>
                </a:solidFill>
              </a:rPr>
              <a:t>Затем отсеиваются фотографии по заданным критериям.</a:t>
            </a: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4899616" y="168381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143716" y="267412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solidFill>
                  <a:srgbClr val="171536"/>
                </a:solidFill>
              </a:rPr>
              <a:t>Пользователю приходит сообщение с возможным местоположением питомца</a:t>
            </a: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4899616" y="258054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05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687022" y="178791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71536"/>
                </a:solidFill>
              </a:rPr>
              <a:t>Владелец потерявшейся собаки заполняет форму на сайте. </a:t>
            </a:r>
            <a:endParaRPr dirty="0">
              <a:solidFill>
                <a:srgbClr val="171536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709334" y="168381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EC0E43"/>
                </a:solidFill>
              </a:rPr>
              <a:t>01</a:t>
            </a:r>
            <a:endParaRPr dirty="0">
              <a:solidFill>
                <a:srgbClr val="EC0E43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630279" y="2710628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solidFill>
                  <a:srgbClr val="171536"/>
                </a:solidFill>
              </a:rPr>
              <a:t>Заполненные данные отправляются на почту.</a:t>
            </a: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709334" y="258054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EC0E43"/>
                </a:solidFill>
              </a:rPr>
              <a:t>02</a:t>
            </a:r>
            <a:endParaRPr dirty="0">
              <a:solidFill>
                <a:srgbClr val="EC0E43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640356" y="3604213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solidFill>
                  <a:srgbClr val="171536"/>
                </a:solidFill>
              </a:rPr>
              <a:t>Нейронная сеть ищет собаку на камерах видеонаблюдения</a:t>
            </a: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709334" y="34772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EC0E43"/>
                </a:solidFill>
              </a:rPr>
              <a:t>03</a:t>
            </a:r>
            <a:endParaRPr dirty="0">
              <a:solidFill>
                <a:srgbClr val="EC0E43"/>
              </a:solidFill>
            </a:endParaRPr>
          </a:p>
        </p:txBody>
      </p:sp>
      <p:sp>
        <p:nvSpPr>
          <p:cNvPr id="48" name="object 27">
            <a:extLst>
              <a:ext uri="{FF2B5EF4-FFF2-40B4-BE49-F238E27FC236}">
                <a16:creationId xmlns:a16="http://schemas.microsoft.com/office/drawing/2014/main" id="{D72166F4-8490-48F0-A44F-7E1145EC5A5D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5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8D159E62-BDEB-497E-921B-F412AEE8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  <p:grpSp>
        <p:nvGrpSpPr>
          <p:cNvPr id="43" name="Google Shape;4645;p45">
            <a:extLst>
              <a:ext uri="{FF2B5EF4-FFF2-40B4-BE49-F238E27FC236}">
                <a16:creationId xmlns:a16="http://schemas.microsoft.com/office/drawing/2014/main" id="{8C503A5A-7144-4612-9B4A-CB8B5CD1E595}"/>
              </a:ext>
            </a:extLst>
          </p:cNvPr>
          <p:cNvGrpSpPr/>
          <p:nvPr/>
        </p:nvGrpSpPr>
        <p:grpSpPr>
          <a:xfrm>
            <a:off x="3439182" y="1811589"/>
            <a:ext cx="546996" cy="481599"/>
            <a:chOff x="5049725" y="2635825"/>
            <a:chExt cx="481825" cy="451700"/>
          </a:xfrm>
          <a:solidFill>
            <a:srgbClr val="171536"/>
          </a:solidFill>
        </p:grpSpPr>
        <p:sp>
          <p:nvSpPr>
            <p:cNvPr id="45" name="Google Shape;4646;p45">
              <a:extLst>
                <a:ext uri="{FF2B5EF4-FFF2-40B4-BE49-F238E27FC236}">
                  <a16:creationId xmlns:a16="http://schemas.microsoft.com/office/drawing/2014/main" id="{D26F4BF2-3126-49A0-8458-C45673248596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4647;p45">
              <a:extLst>
                <a:ext uri="{FF2B5EF4-FFF2-40B4-BE49-F238E27FC236}">
                  <a16:creationId xmlns:a16="http://schemas.microsoft.com/office/drawing/2014/main" id="{2264ECC1-7B5F-4DB3-821B-104CAB2DD3A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4648;p45">
              <a:extLst>
                <a:ext uri="{FF2B5EF4-FFF2-40B4-BE49-F238E27FC236}">
                  <a16:creationId xmlns:a16="http://schemas.microsoft.com/office/drawing/2014/main" id="{E29EA94F-216F-41A6-B694-9E4E5D56238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" name="Google Shape;4907;p45">
            <a:extLst>
              <a:ext uri="{FF2B5EF4-FFF2-40B4-BE49-F238E27FC236}">
                <a16:creationId xmlns:a16="http://schemas.microsoft.com/office/drawing/2014/main" id="{15AF597B-AE27-48A5-AA54-C42DA9DB28AB}"/>
              </a:ext>
            </a:extLst>
          </p:cNvPr>
          <p:cNvGrpSpPr/>
          <p:nvPr/>
        </p:nvGrpSpPr>
        <p:grpSpPr>
          <a:xfrm>
            <a:off x="3411396" y="2649331"/>
            <a:ext cx="610868" cy="523448"/>
            <a:chOff x="6272100" y="832575"/>
            <a:chExt cx="424650" cy="483125"/>
          </a:xfrm>
          <a:solidFill>
            <a:srgbClr val="171536"/>
          </a:solidFill>
        </p:grpSpPr>
        <p:sp>
          <p:nvSpPr>
            <p:cNvPr id="50" name="Google Shape;4908;p45">
              <a:extLst>
                <a:ext uri="{FF2B5EF4-FFF2-40B4-BE49-F238E27FC236}">
                  <a16:creationId xmlns:a16="http://schemas.microsoft.com/office/drawing/2014/main" id="{077FA80F-F851-426F-A562-AC65241B9D0A}"/>
                </a:ext>
              </a:extLst>
            </p:cNvPr>
            <p:cNvSpPr/>
            <p:nvPr/>
          </p:nvSpPr>
          <p:spPr>
            <a:xfrm>
              <a:off x="6272100" y="832575"/>
              <a:ext cx="424650" cy="483125"/>
            </a:xfrm>
            <a:custGeom>
              <a:avLst/>
              <a:gdLst/>
              <a:ahLst/>
              <a:cxnLst/>
              <a:rect l="l" t="t" r="r" b="b"/>
              <a:pathLst>
                <a:path w="16986" h="19325" extrusionOk="0">
                  <a:moveTo>
                    <a:pt x="2265" y="6537"/>
                  </a:moveTo>
                  <a:lnTo>
                    <a:pt x="2265" y="8334"/>
                  </a:lnTo>
                  <a:lnTo>
                    <a:pt x="1366" y="7437"/>
                  </a:lnTo>
                  <a:lnTo>
                    <a:pt x="2265" y="6537"/>
                  </a:lnTo>
                  <a:close/>
                  <a:moveTo>
                    <a:pt x="14721" y="6537"/>
                  </a:moveTo>
                  <a:lnTo>
                    <a:pt x="15617" y="7437"/>
                  </a:lnTo>
                  <a:lnTo>
                    <a:pt x="14721" y="8334"/>
                  </a:lnTo>
                  <a:lnTo>
                    <a:pt x="14721" y="6537"/>
                  </a:lnTo>
                  <a:close/>
                  <a:moveTo>
                    <a:pt x="13588" y="1132"/>
                  </a:moveTo>
                  <a:lnTo>
                    <a:pt x="13588" y="9466"/>
                  </a:lnTo>
                  <a:lnTo>
                    <a:pt x="10521" y="12531"/>
                  </a:lnTo>
                  <a:lnTo>
                    <a:pt x="6462" y="12531"/>
                  </a:lnTo>
                  <a:lnTo>
                    <a:pt x="3398" y="9466"/>
                  </a:lnTo>
                  <a:lnTo>
                    <a:pt x="3398" y="1132"/>
                  </a:lnTo>
                  <a:close/>
                  <a:moveTo>
                    <a:pt x="1133" y="8802"/>
                  </a:moveTo>
                  <a:lnTo>
                    <a:pt x="5427" y="13099"/>
                  </a:lnTo>
                  <a:lnTo>
                    <a:pt x="1133" y="17392"/>
                  </a:lnTo>
                  <a:lnTo>
                    <a:pt x="1133" y="8802"/>
                  </a:lnTo>
                  <a:close/>
                  <a:moveTo>
                    <a:pt x="15853" y="8802"/>
                  </a:moveTo>
                  <a:lnTo>
                    <a:pt x="15853" y="17392"/>
                  </a:lnTo>
                  <a:lnTo>
                    <a:pt x="11556" y="13099"/>
                  </a:lnTo>
                  <a:lnTo>
                    <a:pt x="15853" y="8802"/>
                  </a:lnTo>
                  <a:close/>
                  <a:moveTo>
                    <a:pt x="10521" y="13663"/>
                  </a:moveTo>
                  <a:lnTo>
                    <a:pt x="15050" y="18192"/>
                  </a:lnTo>
                  <a:lnTo>
                    <a:pt x="1933" y="18192"/>
                  </a:lnTo>
                  <a:lnTo>
                    <a:pt x="6462" y="13663"/>
                  </a:lnTo>
                  <a:close/>
                  <a:moveTo>
                    <a:pt x="2830" y="0"/>
                  </a:moveTo>
                  <a:cubicBezTo>
                    <a:pt x="2516" y="0"/>
                    <a:pt x="2265" y="254"/>
                    <a:pt x="2265" y="568"/>
                  </a:cubicBezTo>
                  <a:lnTo>
                    <a:pt x="2265" y="4937"/>
                  </a:lnTo>
                  <a:lnTo>
                    <a:pt x="164" y="7036"/>
                  </a:lnTo>
                  <a:lnTo>
                    <a:pt x="161" y="7042"/>
                  </a:lnTo>
                  <a:cubicBezTo>
                    <a:pt x="152" y="7051"/>
                    <a:pt x="143" y="7063"/>
                    <a:pt x="134" y="7072"/>
                  </a:cubicBezTo>
                  <a:lnTo>
                    <a:pt x="125" y="7084"/>
                  </a:lnTo>
                  <a:cubicBezTo>
                    <a:pt x="112" y="7096"/>
                    <a:pt x="103" y="7108"/>
                    <a:pt x="94" y="7120"/>
                  </a:cubicBezTo>
                  <a:cubicBezTo>
                    <a:pt x="91" y="7126"/>
                    <a:pt x="88" y="7129"/>
                    <a:pt x="85" y="7132"/>
                  </a:cubicBezTo>
                  <a:cubicBezTo>
                    <a:pt x="85" y="7138"/>
                    <a:pt x="73" y="7153"/>
                    <a:pt x="70" y="7162"/>
                  </a:cubicBezTo>
                  <a:cubicBezTo>
                    <a:pt x="64" y="7171"/>
                    <a:pt x="61" y="7174"/>
                    <a:pt x="58" y="7180"/>
                  </a:cubicBezTo>
                  <a:cubicBezTo>
                    <a:pt x="55" y="7186"/>
                    <a:pt x="52" y="7199"/>
                    <a:pt x="46" y="7208"/>
                  </a:cubicBezTo>
                  <a:cubicBezTo>
                    <a:pt x="43" y="7217"/>
                    <a:pt x="40" y="7220"/>
                    <a:pt x="40" y="7226"/>
                  </a:cubicBezTo>
                  <a:cubicBezTo>
                    <a:pt x="34" y="7241"/>
                    <a:pt x="28" y="7256"/>
                    <a:pt x="25" y="7271"/>
                  </a:cubicBezTo>
                  <a:cubicBezTo>
                    <a:pt x="25" y="7274"/>
                    <a:pt x="22" y="7280"/>
                    <a:pt x="19" y="7283"/>
                  </a:cubicBezTo>
                  <a:cubicBezTo>
                    <a:pt x="16" y="7295"/>
                    <a:pt x="13" y="7307"/>
                    <a:pt x="13" y="7319"/>
                  </a:cubicBezTo>
                  <a:cubicBezTo>
                    <a:pt x="13" y="7325"/>
                    <a:pt x="10" y="7331"/>
                    <a:pt x="10" y="7334"/>
                  </a:cubicBezTo>
                  <a:cubicBezTo>
                    <a:pt x="7" y="7340"/>
                    <a:pt x="4" y="7359"/>
                    <a:pt x="4" y="7371"/>
                  </a:cubicBezTo>
                  <a:lnTo>
                    <a:pt x="4" y="7386"/>
                  </a:lnTo>
                  <a:cubicBezTo>
                    <a:pt x="4" y="7401"/>
                    <a:pt x="1" y="7416"/>
                    <a:pt x="1" y="7434"/>
                  </a:cubicBezTo>
                  <a:lnTo>
                    <a:pt x="1" y="17625"/>
                  </a:lnTo>
                  <a:cubicBezTo>
                    <a:pt x="1" y="18063"/>
                    <a:pt x="170" y="18482"/>
                    <a:pt x="475" y="18799"/>
                  </a:cubicBezTo>
                  <a:cubicBezTo>
                    <a:pt x="481" y="18808"/>
                    <a:pt x="490" y="18817"/>
                    <a:pt x="499" y="18826"/>
                  </a:cubicBezTo>
                  <a:cubicBezTo>
                    <a:pt x="508" y="18833"/>
                    <a:pt x="517" y="18842"/>
                    <a:pt x="526" y="18851"/>
                  </a:cubicBezTo>
                  <a:cubicBezTo>
                    <a:pt x="840" y="19156"/>
                    <a:pt x="1260" y="19325"/>
                    <a:pt x="1698" y="19325"/>
                  </a:cubicBezTo>
                  <a:lnTo>
                    <a:pt x="15285" y="19325"/>
                  </a:lnTo>
                  <a:cubicBezTo>
                    <a:pt x="15723" y="19325"/>
                    <a:pt x="16143" y="19156"/>
                    <a:pt x="16460" y="18854"/>
                  </a:cubicBezTo>
                  <a:cubicBezTo>
                    <a:pt x="16469" y="18845"/>
                    <a:pt x="16478" y="18836"/>
                    <a:pt x="16487" y="18826"/>
                  </a:cubicBezTo>
                  <a:cubicBezTo>
                    <a:pt x="16496" y="18817"/>
                    <a:pt x="16502" y="18808"/>
                    <a:pt x="16511" y="18799"/>
                  </a:cubicBezTo>
                  <a:cubicBezTo>
                    <a:pt x="16816" y="18485"/>
                    <a:pt x="16985" y="18063"/>
                    <a:pt x="16985" y="17628"/>
                  </a:cubicBezTo>
                  <a:lnTo>
                    <a:pt x="16985" y="7437"/>
                  </a:lnTo>
                  <a:cubicBezTo>
                    <a:pt x="16985" y="7419"/>
                    <a:pt x="16985" y="7404"/>
                    <a:pt x="16982" y="7389"/>
                  </a:cubicBezTo>
                  <a:lnTo>
                    <a:pt x="16982" y="7371"/>
                  </a:lnTo>
                  <a:cubicBezTo>
                    <a:pt x="16982" y="7362"/>
                    <a:pt x="16979" y="7350"/>
                    <a:pt x="16976" y="7337"/>
                  </a:cubicBezTo>
                  <a:cubicBezTo>
                    <a:pt x="16973" y="7328"/>
                    <a:pt x="16973" y="7325"/>
                    <a:pt x="16973" y="7319"/>
                  </a:cubicBezTo>
                  <a:cubicBezTo>
                    <a:pt x="16973" y="7316"/>
                    <a:pt x="16967" y="7298"/>
                    <a:pt x="16964" y="7286"/>
                  </a:cubicBezTo>
                  <a:cubicBezTo>
                    <a:pt x="16964" y="7283"/>
                    <a:pt x="16964" y="7277"/>
                    <a:pt x="16961" y="7271"/>
                  </a:cubicBezTo>
                  <a:cubicBezTo>
                    <a:pt x="16958" y="7256"/>
                    <a:pt x="16952" y="7244"/>
                    <a:pt x="16946" y="7229"/>
                  </a:cubicBezTo>
                  <a:cubicBezTo>
                    <a:pt x="16943" y="7223"/>
                    <a:pt x="16940" y="7217"/>
                    <a:pt x="16940" y="7211"/>
                  </a:cubicBezTo>
                  <a:cubicBezTo>
                    <a:pt x="16937" y="7205"/>
                    <a:pt x="16931" y="7193"/>
                    <a:pt x="16925" y="7183"/>
                  </a:cubicBezTo>
                  <a:cubicBezTo>
                    <a:pt x="16922" y="7174"/>
                    <a:pt x="16919" y="7171"/>
                    <a:pt x="16916" y="7165"/>
                  </a:cubicBezTo>
                  <a:cubicBezTo>
                    <a:pt x="16913" y="7159"/>
                    <a:pt x="16904" y="7144"/>
                    <a:pt x="16898" y="7135"/>
                  </a:cubicBezTo>
                  <a:lnTo>
                    <a:pt x="16892" y="7123"/>
                  </a:lnTo>
                  <a:cubicBezTo>
                    <a:pt x="16882" y="7108"/>
                    <a:pt x="16873" y="7096"/>
                    <a:pt x="16861" y="7084"/>
                  </a:cubicBezTo>
                  <a:lnTo>
                    <a:pt x="16852" y="7075"/>
                  </a:lnTo>
                  <a:cubicBezTo>
                    <a:pt x="16843" y="7063"/>
                    <a:pt x="16834" y="7054"/>
                    <a:pt x="16825" y="7045"/>
                  </a:cubicBezTo>
                  <a:lnTo>
                    <a:pt x="16819" y="7039"/>
                  </a:lnTo>
                  <a:lnTo>
                    <a:pt x="14721" y="4937"/>
                  </a:lnTo>
                  <a:lnTo>
                    <a:pt x="14721" y="568"/>
                  </a:lnTo>
                  <a:cubicBezTo>
                    <a:pt x="14721" y="254"/>
                    <a:pt x="14467" y="0"/>
                    <a:pt x="141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4909;p45">
              <a:extLst>
                <a:ext uri="{FF2B5EF4-FFF2-40B4-BE49-F238E27FC236}">
                  <a16:creationId xmlns:a16="http://schemas.microsoft.com/office/drawing/2014/main" id="{A884B79A-BAC4-49BE-9B05-3586CD6C7A5E}"/>
                </a:ext>
              </a:extLst>
            </p:cNvPr>
            <p:cNvSpPr/>
            <p:nvPr/>
          </p:nvSpPr>
          <p:spPr>
            <a:xfrm>
              <a:off x="6384200" y="889150"/>
              <a:ext cx="199300" cy="198200"/>
            </a:xfrm>
            <a:custGeom>
              <a:avLst/>
              <a:gdLst/>
              <a:ahLst/>
              <a:cxnLst/>
              <a:rect l="l" t="t" r="r" b="b"/>
              <a:pathLst>
                <a:path w="7972" h="7928" extrusionOk="0">
                  <a:moveTo>
                    <a:pt x="4005" y="3398"/>
                  </a:moveTo>
                  <a:cubicBezTo>
                    <a:pt x="4274" y="3398"/>
                    <a:pt x="4534" y="3588"/>
                    <a:pt x="4569" y="3900"/>
                  </a:cubicBezTo>
                  <a:cubicBezTo>
                    <a:pt x="4560" y="3951"/>
                    <a:pt x="4560" y="4003"/>
                    <a:pt x="4566" y="4057"/>
                  </a:cubicBezTo>
                  <a:cubicBezTo>
                    <a:pt x="4521" y="4329"/>
                    <a:pt x="4285" y="4531"/>
                    <a:pt x="4007" y="4531"/>
                  </a:cubicBezTo>
                  <a:cubicBezTo>
                    <a:pt x="3518" y="4531"/>
                    <a:pt x="3259" y="3954"/>
                    <a:pt x="3585" y="3589"/>
                  </a:cubicBezTo>
                  <a:cubicBezTo>
                    <a:pt x="3702" y="3458"/>
                    <a:pt x="3855" y="3398"/>
                    <a:pt x="4005" y="3398"/>
                  </a:cubicBezTo>
                  <a:close/>
                  <a:moveTo>
                    <a:pt x="4005" y="1"/>
                  </a:moveTo>
                  <a:cubicBezTo>
                    <a:pt x="3351" y="1"/>
                    <a:pt x="2696" y="163"/>
                    <a:pt x="2102" y="488"/>
                  </a:cubicBezTo>
                  <a:cubicBezTo>
                    <a:pt x="876" y="1161"/>
                    <a:pt x="94" y="2432"/>
                    <a:pt x="46" y="3830"/>
                  </a:cubicBezTo>
                  <a:cubicBezTo>
                    <a:pt x="1" y="5231"/>
                    <a:pt x="695" y="6551"/>
                    <a:pt x="1876" y="7303"/>
                  </a:cubicBezTo>
                  <a:cubicBezTo>
                    <a:pt x="2510" y="7713"/>
                    <a:pt x="3247" y="7928"/>
                    <a:pt x="4001" y="7928"/>
                  </a:cubicBezTo>
                  <a:cubicBezTo>
                    <a:pt x="4629" y="7925"/>
                    <a:pt x="5248" y="7783"/>
                    <a:pt x="5816" y="7517"/>
                  </a:cubicBezTo>
                  <a:cubicBezTo>
                    <a:pt x="6106" y="7390"/>
                    <a:pt x="6233" y="7049"/>
                    <a:pt x="6100" y="6762"/>
                  </a:cubicBezTo>
                  <a:cubicBezTo>
                    <a:pt x="6006" y="6555"/>
                    <a:pt x="5802" y="6435"/>
                    <a:pt x="5589" y="6435"/>
                  </a:cubicBezTo>
                  <a:cubicBezTo>
                    <a:pt x="5506" y="6435"/>
                    <a:pt x="5422" y="6453"/>
                    <a:pt x="5342" y="6491"/>
                  </a:cubicBezTo>
                  <a:cubicBezTo>
                    <a:pt x="4902" y="6692"/>
                    <a:pt x="4449" y="6792"/>
                    <a:pt x="4007" y="6792"/>
                  </a:cubicBezTo>
                  <a:cubicBezTo>
                    <a:pt x="3468" y="6792"/>
                    <a:pt x="2947" y="6644"/>
                    <a:pt x="2486" y="6349"/>
                  </a:cubicBezTo>
                  <a:cubicBezTo>
                    <a:pt x="1643" y="5811"/>
                    <a:pt x="1145" y="4869"/>
                    <a:pt x="1178" y="3870"/>
                  </a:cubicBezTo>
                  <a:cubicBezTo>
                    <a:pt x="1211" y="2870"/>
                    <a:pt x="1770" y="1961"/>
                    <a:pt x="2649" y="1481"/>
                  </a:cubicBezTo>
                  <a:cubicBezTo>
                    <a:pt x="3073" y="1247"/>
                    <a:pt x="3541" y="1131"/>
                    <a:pt x="4009" y="1131"/>
                  </a:cubicBezTo>
                  <a:cubicBezTo>
                    <a:pt x="4508" y="1131"/>
                    <a:pt x="5007" y="1263"/>
                    <a:pt x="5451" y="1527"/>
                  </a:cubicBezTo>
                  <a:cubicBezTo>
                    <a:pt x="6311" y="2037"/>
                    <a:pt x="6840" y="2964"/>
                    <a:pt x="6840" y="3966"/>
                  </a:cubicBezTo>
                  <a:cubicBezTo>
                    <a:pt x="6846" y="4277"/>
                    <a:pt x="6598" y="4537"/>
                    <a:pt x="6284" y="4543"/>
                  </a:cubicBezTo>
                  <a:cubicBezTo>
                    <a:pt x="6280" y="4543"/>
                    <a:pt x="6277" y="4543"/>
                    <a:pt x="6273" y="4543"/>
                  </a:cubicBezTo>
                  <a:cubicBezTo>
                    <a:pt x="5967" y="4543"/>
                    <a:pt x="5713" y="4298"/>
                    <a:pt x="5707" y="3990"/>
                  </a:cubicBezTo>
                  <a:lnTo>
                    <a:pt x="5707" y="3972"/>
                  </a:lnTo>
                  <a:lnTo>
                    <a:pt x="5707" y="3966"/>
                  </a:lnTo>
                  <a:cubicBezTo>
                    <a:pt x="5707" y="3163"/>
                    <a:pt x="5146" y="2469"/>
                    <a:pt x="4361" y="2300"/>
                  </a:cubicBezTo>
                  <a:cubicBezTo>
                    <a:pt x="4241" y="2274"/>
                    <a:pt x="4121" y="2261"/>
                    <a:pt x="4003" y="2261"/>
                  </a:cubicBezTo>
                  <a:cubicBezTo>
                    <a:pt x="3345" y="2261"/>
                    <a:pt x="2731" y="2647"/>
                    <a:pt x="2452" y="3269"/>
                  </a:cubicBezTo>
                  <a:cubicBezTo>
                    <a:pt x="2126" y="4000"/>
                    <a:pt x="2353" y="4863"/>
                    <a:pt x="3002" y="5337"/>
                  </a:cubicBezTo>
                  <a:cubicBezTo>
                    <a:pt x="3302" y="5555"/>
                    <a:pt x="3654" y="5663"/>
                    <a:pt x="4005" y="5663"/>
                  </a:cubicBezTo>
                  <a:cubicBezTo>
                    <a:pt x="4413" y="5663"/>
                    <a:pt x="4818" y="5517"/>
                    <a:pt x="5140" y="5228"/>
                  </a:cubicBezTo>
                  <a:cubicBezTo>
                    <a:pt x="5457" y="5513"/>
                    <a:pt x="5863" y="5662"/>
                    <a:pt x="6274" y="5662"/>
                  </a:cubicBezTo>
                  <a:cubicBezTo>
                    <a:pt x="6507" y="5662"/>
                    <a:pt x="6742" y="5614"/>
                    <a:pt x="6963" y="5515"/>
                  </a:cubicBezTo>
                  <a:cubicBezTo>
                    <a:pt x="7576" y="5241"/>
                    <a:pt x="7969" y="4634"/>
                    <a:pt x="7972" y="3966"/>
                  </a:cubicBezTo>
                  <a:cubicBezTo>
                    <a:pt x="7972" y="2565"/>
                    <a:pt x="7232" y="1267"/>
                    <a:pt x="6027" y="554"/>
                  </a:cubicBezTo>
                  <a:cubicBezTo>
                    <a:pt x="5405" y="186"/>
                    <a:pt x="4705" y="1"/>
                    <a:pt x="4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" name="Google Shape;6474;p48">
            <a:extLst>
              <a:ext uri="{FF2B5EF4-FFF2-40B4-BE49-F238E27FC236}">
                <a16:creationId xmlns:a16="http://schemas.microsoft.com/office/drawing/2014/main" id="{0C8B0EE9-A600-47D5-8584-294EF050D7E0}"/>
              </a:ext>
            </a:extLst>
          </p:cNvPr>
          <p:cNvGrpSpPr/>
          <p:nvPr/>
        </p:nvGrpSpPr>
        <p:grpSpPr>
          <a:xfrm>
            <a:off x="3457240" y="3615692"/>
            <a:ext cx="566664" cy="449876"/>
            <a:chOff x="-46042675" y="3218600"/>
            <a:chExt cx="300100" cy="263100"/>
          </a:xfrm>
          <a:solidFill>
            <a:srgbClr val="171536"/>
          </a:solidFill>
        </p:grpSpPr>
        <p:sp>
          <p:nvSpPr>
            <p:cNvPr id="57" name="Google Shape;6475;p48">
              <a:extLst>
                <a:ext uri="{FF2B5EF4-FFF2-40B4-BE49-F238E27FC236}">
                  <a16:creationId xmlns:a16="http://schemas.microsoft.com/office/drawing/2014/main" id="{543D79AC-910A-43FF-A6BC-2614480EE76B}"/>
                </a:ext>
              </a:extLst>
            </p:cNvPr>
            <p:cNvSpPr/>
            <p:nvPr/>
          </p:nvSpPr>
          <p:spPr>
            <a:xfrm>
              <a:off x="-46042675" y="3302875"/>
              <a:ext cx="35475" cy="130000"/>
            </a:xfrm>
            <a:custGeom>
              <a:avLst/>
              <a:gdLst/>
              <a:ahLst/>
              <a:cxnLst/>
              <a:rect l="l" t="t" r="r" b="b"/>
              <a:pathLst>
                <a:path w="1419" h="5200" extrusionOk="0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76;p48">
              <a:extLst>
                <a:ext uri="{FF2B5EF4-FFF2-40B4-BE49-F238E27FC236}">
                  <a16:creationId xmlns:a16="http://schemas.microsoft.com/office/drawing/2014/main" id="{7668E31C-D34D-442D-B7CE-DC5799F1B9E8}"/>
                </a:ext>
              </a:extLst>
            </p:cNvPr>
            <p:cNvSpPr/>
            <p:nvPr/>
          </p:nvSpPr>
          <p:spPr>
            <a:xfrm>
              <a:off x="-45919025" y="3341475"/>
              <a:ext cx="53600" cy="52800"/>
            </a:xfrm>
            <a:custGeom>
              <a:avLst/>
              <a:gdLst/>
              <a:ahLst/>
              <a:cxnLst/>
              <a:rect l="l" t="t" r="r" b="b"/>
              <a:pathLst>
                <a:path w="2144" h="2112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477;p48">
              <a:extLst>
                <a:ext uri="{FF2B5EF4-FFF2-40B4-BE49-F238E27FC236}">
                  <a16:creationId xmlns:a16="http://schemas.microsoft.com/office/drawing/2014/main" id="{67C8341E-D7D2-4C5A-A2E8-6315C5B24610}"/>
                </a:ext>
              </a:extLst>
            </p:cNvPr>
            <p:cNvSpPr/>
            <p:nvPr/>
          </p:nvSpPr>
          <p:spPr>
            <a:xfrm>
              <a:off x="-45778025" y="3302875"/>
              <a:ext cx="35450" cy="130000"/>
            </a:xfrm>
            <a:custGeom>
              <a:avLst/>
              <a:gdLst/>
              <a:ahLst/>
              <a:cxnLst/>
              <a:rect l="l" t="t" r="r" b="b"/>
              <a:pathLst>
                <a:path w="1418" h="5200" extrusionOk="0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78;p48">
              <a:extLst>
                <a:ext uri="{FF2B5EF4-FFF2-40B4-BE49-F238E27FC236}">
                  <a16:creationId xmlns:a16="http://schemas.microsoft.com/office/drawing/2014/main" id="{96DE9849-4A4B-40A4-83E8-680078B3594C}"/>
                </a:ext>
              </a:extLst>
            </p:cNvPr>
            <p:cNvSpPr/>
            <p:nvPr/>
          </p:nvSpPr>
          <p:spPr>
            <a:xfrm>
              <a:off x="-46042675" y="3235950"/>
              <a:ext cx="300100" cy="245750"/>
            </a:xfrm>
            <a:custGeom>
              <a:avLst/>
              <a:gdLst/>
              <a:ahLst/>
              <a:cxnLst/>
              <a:rect l="l" t="t" r="r" b="b"/>
              <a:pathLst>
                <a:path w="12004" h="9830" extrusionOk="0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79;p48">
              <a:extLst>
                <a:ext uri="{FF2B5EF4-FFF2-40B4-BE49-F238E27FC236}">
                  <a16:creationId xmlns:a16="http://schemas.microsoft.com/office/drawing/2014/main" id="{168E5220-5264-42B5-AC96-034F28357082}"/>
                </a:ext>
              </a:extLst>
            </p:cNvPr>
            <p:cNvSpPr/>
            <p:nvPr/>
          </p:nvSpPr>
          <p:spPr>
            <a:xfrm>
              <a:off x="-45952875" y="3306025"/>
              <a:ext cx="122100" cy="122125"/>
            </a:xfrm>
            <a:custGeom>
              <a:avLst/>
              <a:gdLst/>
              <a:ahLst/>
              <a:cxnLst/>
              <a:rect l="l" t="t" r="r" b="b"/>
              <a:pathLst>
                <a:path w="4884" h="4885" extrusionOk="0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480;p48">
              <a:extLst>
                <a:ext uri="{FF2B5EF4-FFF2-40B4-BE49-F238E27FC236}">
                  <a16:creationId xmlns:a16="http://schemas.microsoft.com/office/drawing/2014/main" id="{AF536333-A41D-4340-9181-E32CC7F430D1}"/>
                </a:ext>
              </a:extLst>
            </p:cNvPr>
            <p:cNvSpPr/>
            <p:nvPr/>
          </p:nvSpPr>
          <p:spPr>
            <a:xfrm>
              <a:off x="-45941075" y="3218600"/>
              <a:ext cx="98475" cy="17375"/>
            </a:xfrm>
            <a:custGeom>
              <a:avLst/>
              <a:gdLst/>
              <a:ahLst/>
              <a:cxnLst/>
              <a:rect l="l" t="t" r="r" b="b"/>
              <a:pathLst>
                <a:path w="3939" h="695" extrusionOk="0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8335;p53">
            <a:extLst>
              <a:ext uri="{FF2B5EF4-FFF2-40B4-BE49-F238E27FC236}">
                <a16:creationId xmlns:a16="http://schemas.microsoft.com/office/drawing/2014/main" id="{79477B60-A6CB-4169-A021-558FC06C9D93}"/>
              </a:ext>
            </a:extLst>
          </p:cNvPr>
          <p:cNvGrpSpPr/>
          <p:nvPr/>
        </p:nvGrpSpPr>
        <p:grpSpPr>
          <a:xfrm>
            <a:off x="4874991" y="1765267"/>
            <a:ext cx="505443" cy="546387"/>
            <a:chOff x="-9570950" y="1622100"/>
            <a:chExt cx="310350" cy="356025"/>
          </a:xfrm>
          <a:solidFill>
            <a:srgbClr val="171536"/>
          </a:solidFill>
        </p:grpSpPr>
        <p:sp>
          <p:nvSpPr>
            <p:cNvPr id="64" name="Google Shape;8336;p53">
              <a:extLst>
                <a:ext uri="{FF2B5EF4-FFF2-40B4-BE49-F238E27FC236}">
                  <a16:creationId xmlns:a16="http://schemas.microsoft.com/office/drawing/2014/main" id="{FF4B81F5-52A9-4DB2-97FA-DD2AFA6A1DEA}"/>
                </a:ext>
              </a:extLst>
            </p:cNvPr>
            <p:cNvSpPr/>
            <p:nvPr/>
          </p:nvSpPr>
          <p:spPr>
            <a:xfrm>
              <a:off x="-9570950" y="1622100"/>
              <a:ext cx="310350" cy="356025"/>
            </a:xfrm>
            <a:custGeom>
              <a:avLst/>
              <a:gdLst/>
              <a:ahLst/>
              <a:cxnLst/>
              <a:rect l="l" t="t" r="r" b="b"/>
              <a:pathLst>
                <a:path w="12414" h="14241" extrusionOk="0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37;p53">
              <a:extLst>
                <a:ext uri="{FF2B5EF4-FFF2-40B4-BE49-F238E27FC236}">
                  <a16:creationId xmlns:a16="http://schemas.microsoft.com/office/drawing/2014/main" id="{2A3E4069-AFAF-461B-AAC4-66514FDFE2A3}"/>
                </a:ext>
              </a:extLst>
            </p:cNvPr>
            <p:cNvSpPr/>
            <p:nvPr/>
          </p:nvSpPr>
          <p:spPr>
            <a:xfrm>
              <a:off x="-9426025" y="1695350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428;p45">
            <a:extLst>
              <a:ext uri="{FF2B5EF4-FFF2-40B4-BE49-F238E27FC236}">
                <a16:creationId xmlns:a16="http://schemas.microsoft.com/office/drawing/2014/main" id="{B155BBEF-8AC6-471B-9952-025E36A72FEA}"/>
              </a:ext>
            </a:extLst>
          </p:cNvPr>
          <p:cNvGrpSpPr/>
          <p:nvPr/>
        </p:nvGrpSpPr>
        <p:grpSpPr>
          <a:xfrm>
            <a:off x="4872734" y="2652176"/>
            <a:ext cx="497434" cy="520603"/>
            <a:chOff x="1529350" y="258825"/>
            <a:chExt cx="423475" cy="481825"/>
          </a:xfrm>
          <a:solidFill>
            <a:srgbClr val="171536"/>
          </a:solidFill>
        </p:grpSpPr>
        <p:sp>
          <p:nvSpPr>
            <p:cNvPr id="67" name="Google Shape;4429;p45">
              <a:extLst>
                <a:ext uri="{FF2B5EF4-FFF2-40B4-BE49-F238E27FC236}">
                  <a16:creationId xmlns:a16="http://schemas.microsoft.com/office/drawing/2014/main" id="{794C948C-2284-4BFE-8466-F9702E6CC8C9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4430;p45">
              <a:extLst>
                <a:ext uri="{FF2B5EF4-FFF2-40B4-BE49-F238E27FC236}">
                  <a16:creationId xmlns:a16="http://schemas.microsoft.com/office/drawing/2014/main" id="{09A41329-A75C-425D-85A5-9D750078D8BB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2014190" y="1218444"/>
            <a:ext cx="4906444" cy="74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71536"/>
                </a:solidFill>
              </a:rPr>
              <a:t>Dust</a:t>
            </a:r>
            <a:endParaRPr dirty="0">
              <a:solidFill>
                <a:srgbClr val="171536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ACBAF5A-BA2D-794A-A7F7-D49B2F147E9C}"/>
              </a:ext>
            </a:extLst>
          </p:cNvPr>
          <p:cNvSpPr/>
          <p:nvPr/>
        </p:nvSpPr>
        <p:spPr>
          <a:xfrm>
            <a:off x="328842" y="2181786"/>
            <a:ext cx="144783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 err="1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Пересторонин</a:t>
            </a:r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Аким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разработчик</a:t>
            </a:r>
            <a:endParaRPr lang="en-US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5A65AC6-E93D-5945-BE70-CB19DCCBEFBC}"/>
              </a:ext>
            </a:extLst>
          </p:cNvPr>
          <p:cNvSpPr/>
          <p:nvPr/>
        </p:nvSpPr>
        <p:spPr>
          <a:xfrm>
            <a:off x="2119988" y="2181786"/>
            <a:ext cx="13227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 err="1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Свинцицкий</a:t>
            </a:r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Роман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разработчик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6878D65-D91F-CB4E-B427-B039ABE4C97E}"/>
              </a:ext>
            </a:extLst>
          </p:cNvPr>
          <p:cNvSpPr/>
          <p:nvPr/>
        </p:nvSpPr>
        <p:spPr>
          <a:xfrm>
            <a:off x="3883811" y="2181786"/>
            <a:ext cx="12618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Трушин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Владислав</a:t>
            </a:r>
          </a:p>
          <a:p>
            <a:pPr lvl="0" algn="ctr"/>
            <a:r>
              <a:rPr lang="en-US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@vlad1385</a:t>
            </a:r>
            <a:endParaRPr lang="ru-RU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разработчик</a:t>
            </a:r>
            <a:endParaRPr lang="en-US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7D3E9D-EE11-234A-AD33-E7A63052BB0B}"/>
              </a:ext>
            </a:extLst>
          </p:cNvPr>
          <p:cNvSpPr/>
          <p:nvPr/>
        </p:nvSpPr>
        <p:spPr>
          <a:xfrm>
            <a:off x="5392762" y="2183515"/>
            <a:ext cx="17107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Васильев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Михаил</a:t>
            </a:r>
          </a:p>
          <a:p>
            <a:pPr lvl="0" algn="ctr"/>
            <a:r>
              <a:rPr lang="en-US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@Mikhail_2202002</a:t>
            </a:r>
            <a:endParaRPr lang="ru-RU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лидер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48DB0B-EB74-C74D-BBFA-5370D9D9C6FF}"/>
              </a:ext>
            </a:extLst>
          </p:cNvPr>
          <p:cNvSpPr/>
          <p:nvPr/>
        </p:nvSpPr>
        <p:spPr>
          <a:xfrm>
            <a:off x="7377070" y="2181786"/>
            <a:ext cx="11993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Васинкина </a:t>
            </a: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Диана</a:t>
            </a:r>
          </a:p>
          <a:p>
            <a:pPr lvl="0" algn="ctr"/>
            <a:r>
              <a:rPr lang="en-US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@dvasinkina</a:t>
            </a:r>
            <a:endParaRPr lang="ru-RU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дизайнер</a:t>
            </a:r>
            <a:endParaRPr lang="en-US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bject 27">
            <a:extLst>
              <a:ext uri="{FF2B5EF4-FFF2-40B4-BE49-F238E27FC236}">
                <a16:creationId xmlns:a16="http://schemas.microsoft.com/office/drawing/2014/main" id="{4EEB2320-7D0F-4B16-9C2B-7291807888B7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6</a:t>
            </a:fld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FD7A087-720C-4CBF-811C-843647A4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2438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134</Words>
  <Application>Microsoft Office PowerPoint</Application>
  <PresentationFormat>Экран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Roboto Black</vt:lpstr>
      <vt:lpstr>Roboto Light</vt:lpstr>
      <vt:lpstr>Bree Serif</vt:lpstr>
      <vt:lpstr>Arial</vt:lpstr>
      <vt:lpstr>Roboto</vt:lpstr>
      <vt:lpstr>Roboto Mono Regular</vt:lpstr>
      <vt:lpstr>WEB PROPOSAL</vt:lpstr>
      <vt:lpstr>Dust</vt:lpstr>
      <vt:lpstr>Dust</vt:lpstr>
      <vt:lpstr>Постановка задачи</vt:lpstr>
      <vt:lpstr>Целевая аудитория</vt:lpstr>
      <vt:lpstr>Принцип действия работы</vt:lpstr>
      <vt:lpstr>Dust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Katy Shirokikh</dc:creator>
  <cp:lastModifiedBy>Диана Васинкина</cp:lastModifiedBy>
  <cp:revision>70</cp:revision>
  <dcterms:modified xsi:type="dcterms:W3CDTF">2021-10-21T13:19:04Z</dcterms:modified>
</cp:coreProperties>
</file>