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5EABC0-83D6-41A6-8DF3-BF266B83350B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5007D-4279-4166-A90E-DB97D3836C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4" y="357166"/>
            <a:ext cx="857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chemeClr val="bg1"/>
                </a:solidFill>
              </a:rPr>
              <a:t>SEMINAR ON</a:t>
            </a:r>
          </a:p>
          <a:p>
            <a:pPr algn="ctr"/>
            <a:r>
              <a:rPr lang="en-IN" sz="3200" b="1" u="sng" dirty="0" smtClean="0">
                <a:solidFill>
                  <a:schemeClr val="bg1"/>
                </a:solidFill>
              </a:rPr>
              <a:t> LIGHT WEIGHT CONCRETE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714488"/>
            <a:ext cx="8001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Presented by-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ADIL IQBAL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REG:-D</a:t>
            </a:r>
            <a:r>
              <a:rPr lang="en-I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192001092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ROLL:-DASNCES6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NO:-</a:t>
            </a:r>
            <a:r>
              <a:rPr lang="en-I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10001381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COURSE:-PROFESSIONAL  PRACTICE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PROGRAMME:-DIPLOMA IN CIVIL ENGINEERING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ACADEMIC SESSION:-</a:t>
            </a:r>
            <a:r>
              <a:rPr lang="en-I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2021-2022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>
                <a:solidFill>
                  <a:schemeClr val="bg1"/>
                </a:solidFill>
              </a:rPr>
              <a:t>METHODOLOGY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BATCHING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WEIGH BATCHING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MEASUREMENT OF WATER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PREPARATION OF CONCRETE CUBES 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COMPACTING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CURING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TESTING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286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>
                <a:solidFill>
                  <a:schemeClr val="bg1"/>
                </a:solidFill>
              </a:rPr>
              <a:t>CONCLUSION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Compression strength value is compared to normal concrete and replacement of coarse aggregate by Pumice from different percentages (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50%, 60%, 70%).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cs typeface="Arial" pitchFamily="34" charset="0"/>
              </a:rPr>
              <a:t>Maximum value of strength is obtained in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 </a:t>
            </a:r>
            <a:r>
              <a:rPr lang="en-IN" sz="2400" dirty="0" smtClean="0">
                <a:solidFill>
                  <a:schemeClr val="bg1"/>
                </a:solidFill>
                <a:cs typeface="Arial" pitchFamily="34" charset="0"/>
              </a:rPr>
              <a:t>replacement by Pumice with coarse aggregate.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cs typeface="Arial" pitchFamily="34" charset="0"/>
              </a:rPr>
              <a:t>Concrete with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r>
              <a:rPr lang="en-IN" sz="2400" dirty="0" smtClean="0">
                <a:solidFill>
                  <a:schemeClr val="bg1"/>
                </a:solidFill>
                <a:cs typeface="Arial" pitchFamily="34" charset="0"/>
              </a:rPr>
              <a:t> replacement of Pumice the compressive strength is comparable with normal concrete.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cs typeface="Arial" pitchFamily="34" charset="0"/>
              </a:rPr>
              <a:t>This type of concrete can be utilized in wall panels of non load bearing type for use in precast buildings.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6439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solidFill>
                  <a:schemeClr val="bg1"/>
                </a:solidFill>
              </a:rPr>
              <a:t>SUMMARY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By using 60% of light weight aggregate as a partial replacement to NCA the compressive strength is promising.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The density of concrete is found to decrease with the increase in percentage replacement of natural aggregate pumice aggregate.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 The compressive strength of concrete is found to increase with the decrease in pumice content.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With the addition of mineral admixtures, the compressive, split-tensile and flexural strengths of concrete are increased.</a:t>
            </a:r>
            <a:r>
              <a:rPr lang="en-US" sz="2400" dirty="0" smtClean="0">
                <a:solidFill>
                  <a:schemeClr val="bg1"/>
                </a:solidFill>
              </a:rPr>
              <a:t> Light weight aggregate is no way inferior to natural coarse aggregate and it can be used for construction purpose.</a:t>
            </a:r>
            <a:endParaRPr lang="en-I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chemeClr val="bg1"/>
                </a:solidFill>
              </a:rPr>
              <a:t>CONTENTS</a:t>
            </a:r>
          </a:p>
          <a:p>
            <a:endParaRPr lang="en-IN" sz="2800" b="1" u="sng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bg1"/>
                </a:solidFill>
              </a:rPr>
              <a:t>Principle of  LWC</a:t>
            </a:r>
          </a:p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bg1"/>
                </a:solidFill>
              </a:rPr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bg1"/>
                </a:solidFill>
              </a:rPr>
              <a:t>Disadvantages</a:t>
            </a:r>
          </a:p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bg1"/>
                </a:solidFill>
              </a:rPr>
              <a:t>Application</a:t>
            </a:r>
          </a:p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bg1"/>
                </a:solidFill>
              </a:rPr>
              <a:t>Properties of LWC</a:t>
            </a:r>
          </a:p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bg1"/>
                </a:solidFill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bg1"/>
                </a:solidFill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bg1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3582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solidFill>
                  <a:schemeClr val="bg1"/>
                </a:solidFill>
              </a:rPr>
              <a:t>INTRODUCTION</a:t>
            </a:r>
            <a:r>
              <a:rPr lang="en-IN" sz="2000" b="1" u="sng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Light weight concrete is a special concrete which weighs lighter than conventional concrete.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Density of this concrete is considerably low (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IN" sz="2400" dirty="0" smtClean="0">
                <a:solidFill>
                  <a:schemeClr val="bg1"/>
                </a:solidFill>
              </a:rPr>
              <a:t> kg/m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IN" sz="2400" dirty="0" smtClean="0">
                <a:solidFill>
                  <a:schemeClr val="bg1"/>
                </a:solidFill>
              </a:rPr>
              <a:t>to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1850</a:t>
            </a:r>
            <a:r>
              <a:rPr lang="en-IN" sz="2400" dirty="0" smtClean="0">
                <a:solidFill>
                  <a:schemeClr val="bg1"/>
                </a:solidFill>
              </a:rPr>
              <a:t> kg/m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IN" sz="2400" dirty="0" smtClean="0">
                <a:solidFill>
                  <a:schemeClr val="bg1"/>
                </a:solidFill>
              </a:rPr>
              <a:t>) when compared to normal concrete (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2200</a:t>
            </a:r>
            <a:r>
              <a:rPr lang="en-IN" sz="2400" dirty="0" smtClean="0">
                <a:solidFill>
                  <a:schemeClr val="bg1"/>
                </a:solidFill>
              </a:rPr>
              <a:t>kg/m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IN" sz="2400" dirty="0" smtClean="0">
                <a:solidFill>
                  <a:schemeClr val="bg1"/>
                </a:solidFill>
              </a:rPr>
              <a:t> to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2600</a:t>
            </a:r>
            <a:r>
              <a:rPr lang="en-IN" sz="2400" dirty="0" smtClean="0">
                <a:solidFill>
                  <a:schemeClr val="bg1"/>
                </a:solidFill>
              </a:rPr>
              <a:t>kg/m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IN" sz="2400" dirty="0" smtClean="0">
                <a:solidFill>
                  <a:schemeClr val="bg1"/>
                </a:solidFill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Three types of LWC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 Light weight aggregate concrete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 Aerated concrete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 No-fines concrete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>
                <a:solidFill>
                  <a:schemeClr val="bg1"/>
                </a:solidFill>
              </a:rPr>
              <a:t>PRINCIPLE  BEHIND  LWC</a:t>
            </a:r>
          </a:p>
          <a:p>
            <a:pPr algn="ctr"/>
            <a:endParaRPr lang="en-IN" sz="2400" b="1" u="sng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The basic principle behind the making of light weight concrete is by including the air in concrete.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To achieve the above principle practically, there are 3 different ways.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By replacing the conventional aggregates by cellular porous aggregates (Light weight </a:t>
            </a:r>
            <a:r>
              <a:rPr lang="en-IN" sz="2400" dirty="0" err="1" smtClean="0">
                <a:solidFill>
                  <a:schemeClr val="bg1"/>
                </a:solidFill>
              </a:rPr>
              <a:t>agg</a:t>
            </a:r>
            <a:r>
              <a:rPr lang="en-IN" sz="2400" dirty="0" smtClean="0">
                <a:solidFill>
                  <a:schemeClr val="bg1"/>
                </a:solidFill>
              </a:rPr>
              <a:t>. Concrete).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By incorporating the air or gas bubbles in concrete (Aerated concrete).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By omitting the sand from the concrete (No- fines concrete).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>
                <a:solidFill>
                  <a:schemeClr val="bg1"/>
                </a:solidFill>
              </a:rPr>
              <a:t>ADVANTAGES</a:t>
            </a:r>
          </a:p>
          <a:p>
            <a:pPr algn="ctr"/>
            <a:endParaRPr lang="en-IN" sz="2400" b="1" u="sng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Reduce the deal load of the building.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Easy to handle and hence reduces the cost of transportation and handling.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Improves the workability.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Relatively low thermal conductivity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Comparatively more durable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Good resistance to freezing &amp; thawing action when compared to conventional concrete.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286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>
                <a:solidFill>
                  <a:schemeClr val="bg1"/>
                </a:solidFill>
              </a:rPr>
              <a:t>DISADVANTAGES</a:t>
            </a:r>
          </a:p>
          <a:p>
            <a:pPr>
              <a:buFont typeface="Arial" pitchFamily="34" charset="0"/>
              <a:buChar char="•"/>
            </a:pPr>
            <a:endParaRPr lang="en-IN" sz="24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Very sensitive with water content in the mixture.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Difficult to place and finish because of porosity and angularity of the aggregate. In some mixes the cement mortar may separate the aggregate and float towards the surface.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Mixing time is longer than conventional concrete to assure proper mixing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Lightweight Concrete are porous and shows poor resistance.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50112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solidFill>
                  <a:schemeClr val="bg1"/>
                </a:solidFill>
              </a:rPr>
              <a:t>APPLICATIONS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Since the strength of L.W.C is low, it is used in the construction of roof slabs, small houses with load bearing walls etc.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It is also used in the construction of stairs , windows, garden walls , etc.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In large buildings also, this is used in the construction of partition walls.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</a:rPr>
              <a:t>These are moulded in the form of slabs and used as thermal insulators inside the building.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85728"/>
            <a:ext cx="8429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>
                <a:solidFill>
                  <a:schemeClr val="bg1"/>
                </a:solidFill>
              </a:rPr>
              <a:t>PROPERTIES OF LIGHT WEIGHT AGGREGATES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Pumice and scoria are volcanic rocks having densities between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500</a:t>
            </a:r>
            <a:r>
              <a:rPr lang="en-IN" sz="2400" dirty="0" smtClean="0">
                <a:solidFill>
                  <a:schemeClr val="bg1"/>
                </a:solidFill>
              </a:rPr>
              <a:t>kg/m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IN" sz="2400" dirty="0" smtClean="0">
                <a:solidFill>
                  <a:schemeClr val="bg1"/>
                </a:solidFill>
              </a:rPr>
              <a:t> to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900kg/m3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Natural aggregate have good insulating properties but subjected to high absorption and shrinkage.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pc\Pictures\images (16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876"/>
            <a:ext cx="3724275" cy="2667000"/>
          </a:xfrm>
          <a:prstGeom prst="rect">
            <a:avLst/>
          </a:prstGeom>
          <a:noFill/>
        </p:spPr>
      </p:pic>
      <p:pic>
        <p:nvPicPr>
          <p:cNvPr id="1027" name="Picture 3" descr="C:\Users\pc\Pictures\images (15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876"/>
            <a:ext cx="4204261" cy="26432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28926" y="2928934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solidFill>
                  <a:schemeClr val="bg1"/>
                </a:solidFill>
              </a:rPr>
              <a:t>PUMICE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Pictures\images (17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3476628" cy="2607471"/>
          </a:xfrm>
          <a:prstGeom prst="rect">
            <a:avLst/>
          </a:prstGeom>
          <a:noFill/>
        </p:spPr>
      </p:pic>
      <p:pic>
        <p:nvPicPr>
          <p:cNvPr id="2051" name="Picture 3" descr="C:\Users\pc\Pictures\images (18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57166"/>
            <a:ext cx="3929090" cy="2571768"/>
          </a:xfrm>
          <a:prstGeom prst="rect">
            <a:avLst/>
          </a:prstGeom>
          <a:noFill/>
        </p:spPr>
      </p:pic>
      <p:pic>
        <p:nvPicPr>
          <p:cNvPr id="2052" name="Picture 4" descr="C:\Users\pc\Pictures\images (19)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824307"/>
            <a:ext cx="3429024" cy="2390775"/>
          </a:xfrm>
          <a:prstGeom prst="rect">
            <a:avLst/>
          </a:prstGeom>
          <a:noFill/>
        </p:spPr>
      </p:pic>
      <p:pic>
        <p:nvPicPr>
          <p:cNvPr id="2053" name="Picture 5" descr="C:\Users\pc\Pictures\images (20)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3857628"/>
            <a:ext cx="3714776" cy="234287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28662" y="307181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>
                <a:solidFill>
                  <a:schemeClr val="bg1"/>
                </a:solidFill>
              </a:rPr>
              <a:t>AGGREGATE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307181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>
                <a:solidFill>
                  <a:schemeClr val="bg1"/>
                </a:solidFill>
              </a:rPr>
              <a:t>BLOCKS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</TotalTime>
  <Words>585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14</cp:revision>
  <dcterms:created xsi:type="dcterms:W3CDTF">2022-06-09T16:04:54Z</dcterms:created>
  <dcterms:modified xsi:type="dcterms:W3CDTF">2022-06-10T15:36:29Z</dcterms:modified>
</cp:coreProperties>
</file>