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E8DB-F5C8-4757-9F33-4F0B9CE6100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7B60-0ACB-47A7-ADC3-9A589057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E8DB-F5C8-4757-9F33-4F0B9CE6100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7B60-0ACB-47A7-ADC3-9A589057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E8DB-F5C8-4757-9F33-4F0B9CE6100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7B60-0ACB-47A7-ADC3-9A589057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E8DB-F5C8-4757-9F33-4F0B9CE6100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7B60-0ACB-47A7-ADC3-9A589057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E8DB-F5C8-4757-9F33-4F0B9CE6100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7B60-0ACB-47A7-ADC3-9A589057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E8DB-F5C8-4757-9F33-4F0B9CE6100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7B60-0ACB-47A7-ADC3-9A589057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E8DB-F5C8-4757-9F33-4F0B9CE6100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7B60-0ACB-47A7-ADC3-9A589057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E8DB-F5C8-4757-9F33-4F0B9CE6100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7B60-0ACB-47A7-ADC3-9A589057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E8DB-F5C8-4757-9F33-4F0B9CE6100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7B60-0ACB-47A7-ADC3-9A589057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E8DB-F5C8-4757-9F33-4F0B9CE6100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7B60-0ACB-47A7-ADC3-9A589057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E8DB-F5C8-4757-9F33-4F0B9CE6100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BD87B60-0ACB-47A7-ADC3-9A5890574A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13E8DB-F5C8-4757-9F33-4F0B9CE6100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D87B60-0ACB-47A7-ADC3-9A5890574AF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8" y="714356"/>
            <a:ext cx="8191528" cy="1200378"/>
          </a:xfrm>
        </p:spPr>
        <p:txBody>
          <a:bodyPr/>
          <a:lstStyle/>
          <a:p>
            <a:pPr algn="ctr"/>
            <a:r>
              <a:rPr lang="en-IN" sz="3600" b="1" dirty="0" smtClean="0">
                <a:solidFill>
                  <a:schemeClr val="bg1"/>
                </a:solidFill>
              </a:rPr>
              <a:t>A Seminar on </a:t>
            </a:r>
            <a:br>
              <a:rPr lang="en-IN" sz="3600" b="1" dirty="0" smtClean="0">
                <a:solidFill>
                  <a:schemeClr val="bg1"/>
                </a:solidFill>
              </a:rPr>
            </a:br>
            <a:r>
              <a:rPr lang="en-IN" sz="3600" b="1" dirty="0" smtClean="0">
                <a:solidFill>
                  <a:schemeClr val="bg1"/>
                </a:solidFill>
              </a:rPr>
              <a:t>“</a:t>
            </a:r>
            <a:r>
              <a:rPr lang="en-IN" sz="3600" b="1" u="sng" dirty="0" smtClean="0">
                <a:solidFill>
                  <a:schemeClr val="bg1"/>
                </a:solidFill>
              </a:rPr>
              <a:t>PASSIVE SOLAR BUILDING DESIGN</a:t>
            </a:r>
            <a:r>
              <a:rPr lang="en-IN" sz="3600" b="1" dirty="0" smtClean="0">
                <a:solidFill>
                  <a:schemeClr val="bg1"/>
                </a:solidFill>
              </a:rPr>
              <a:t>”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71678"/>
            <a:ext cx="8305800" cy="428628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>
                <a:solidFill>
                  <a:schemeClr val="bg1"/>
                </a:solidFill>
              </a:rPr>
              <a:t>AN ECONOMICAL FUTURE</a:t>
            </a:r>
          </a:p>
          <a:p>
            <a:pPr algn="ctr"/>
            <a:endParaRPr lang="en-IN" b="1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</a:rPr>
              <a:t>Presented by-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</a:rPr>
              <a:t>VAIRAB MONDAL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</a:rPr>
              <a:t>REG:-D</a:t>
            </a:r>
            <a:r>
              <a:rPr lang="en-IN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192001118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</a:rPr>
              <a:t>ROLL:-DASNCES6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</a:rPr>
              <a:t>NO:-</a:t>
            </a:r>
            <a:r>
              <a:rPr lang="en-IN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10001407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</a:rPr>
              <a:t>COURSE:-PROFESSIONAL PRACTICE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</a:rPr>
              <a:t>PROGRAMME:-DIPLOMA IN CIVIL ENGINEERING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</a:rPr>
              <a:t>ACADEMIC SESSION:-</a:t>
            </a:r>
            <a:r>
              <a:rPr lang="en-IN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2021-2022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428604"/>
            <a:ext cx="7956452" cy="771532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>
                <a:solidFill>
                  <a:schemeClr val="bg1"/>
                </a:solidFill>
              </a:rPr>
              <a:t>Advantages of Passive Solar Design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00174"/>
            <a:ext cx="7854696" cy="4786346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Eliminate heating and cooling costs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Reduce greenhouse gas emissions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Clean process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Renewable energy resource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Eco-friendly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Cost of installation is lower than active solar energy resources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Unwavering comfort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442890"/>
            <a:ext cx="8027890" cy="842970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>
                <a:solidFill>
                  <a:schemeClr val="bg1"/>
                </a:solidFill>
              </a:rPr>
              <a:t>Disadvantages of </a:t>
            </a:r>
            <a:r>
              <a:rPr lang="en-IN" sz="3600" dirty="0" smtClean="0">
                <a:solidFill>
                  <a:schemeClr val="bg1"/>
                </a:solidFill>
              </a:rPr>
              <a:t>Passive</a:t>
            </a:r>
            <a:r>
              <a:rPr lang="en-IN" sz="4000" dirty="0" smtClean="0">
                <a:solidFill>
                  <a:schemeClr val="bg1"/>
                </a:solidFill>
              </a:rPr>
              <a:t> Solar Design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71612"/>
            <a:ext cx="7854696" cy="464347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Great deal of work for the engineers to arrange this system.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All systems are not same.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Careful construction required.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Improperly designed not work well.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Sunshine not available all day.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Extra heat and the higher temperatures.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Thermal wall loses heat back to the out-of-doors through the glass.</a:t>
            </a:r>
          </a:p>
          <a:p>
            <a:pPr algn="l">
              <a:buFont typeface="Wingdings" pitchFamily="2" charset="2"/>
              <a:buChar char="v"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571480"/>
            <a:ext cx="7813576" cy="914408"/>
          </a:xfrm>
        </p:spPr>
        <p:txBody>
          <a:bodyPr/>
          <a:lstStyle/>
          <a:p>
            <a:pPr algn="ctr"/>
            <a:r>
              <a:rPr lang="en-IN" sz="4400" dirty="0" smtClean="0">
                <a:solidFill>
                  <a:schemeClr val="bg1"/>
                </a:solidFill>
              </a:rPr>
              <a:t>FUTURE TRENDS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14488"/>
            <a:ext cx="7854696" cy="4071966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The design of passive solar buildings based on the materials are available today and will consistent for next several decades.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Many obstacles due to over exploitation of non-renewable resources may be eradicated by using this energy.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3174" y="428604"/>
            <a:ext cx="3241544" cy="914408"/>
          </a:xfrm>
        </p:spPr>
        <p:txBody>
          <a:bodyPr/>
          <a:lstStyle/>
          <a:p>
            <a:r>
              <a:rPr lang="en-IN" sz="4800" b="0" u="sng" dirty="0" smtClean="0">
                <a:solidFill>
                  <a:schemeClr val="bg1"/>
                </a:solidFill>
              </a:rPr>
              <a:t>CONTENTS</a:t>
            </a:r>
            <a:endParaRPr lang="en-US" sz="4800" b="0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928802"/>
            <a:ext cx="7854696" cy="3480962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What Is “Passive Solar Building Design” ?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Why Passive ?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Basic Principles of Passive Solar Design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Passive Solar Heating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Passive Solar Cooling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Advantages of Passive Solar Design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Disadvantages of Passive Solar Design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Future Trends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ssivesolar_info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94" y="1785926"/>
            <a:ext cx="4500562" cy="3999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813576" cy="914408"/>
          </a:xfrm>
        </p:spPr>
        <p:txBody>
          <a:bodyPr/>
          <a:lstStyle/>
          <a:p>
            <a:pPr algn="l"/>
            <a:r>
              <a:rPr lang="en-IN" sz="3600" dirty="0" smtClean="0">
                <a:solidFill>
                  <a:schemeClr val="bg1"/>
                </a:solidFill>
              </a:rPr>
              <a:t>What Is “Passive Solar Design Building”?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76864"/>
            <a:ext cx="3824286" cy="4195342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“In </a:t>
            </a:r>
            <a:r>
              <a:rPr lang="en-IN" b="1" dirty="0" smtClean="0">
                <a:solidFill>
                  <a:srgbClr val="002060"/>
                </a:solidFill>
              </a:rPr>
              <a:t>PASSIVE SOLAR BUILDING DESIGN</a:t>
            </a:r>
            <a:r>
              <a:rPr lang="en-IN" dirty="0" smtClean="0">
                <a:solidFill>
                  <a:srgbClr val="002060"/>
                </a:solidFill>
              </a:rPr>
              <a:t>, windows, walls, and floors are made to collect, store, and distribute ‘SOLAR ENERGY’ in the form of heat in the winter and reject solar heat in the summer by means of </a:t>
            </a:r>
            <a:r>
              <a:rPr lang="en-IN" dirty="0" smtClean="0">
                <a:solidFill>
                  <a:srgbClr val="FF0000"/>
                </a:solidFill>
              </a:rPr>
              <a:t>conduction, convection and radiation</a:t>
            </a:r>
            <a:r>
              <a:rPr lang="en-IN" dirty="0" smtClean="0">
                <a:solidFill>
                  <a:srgbClr val="002060"/>
                </a:solidFill>
              </a:rPr>
              <a:t>.”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571480"/>
            <a:ext cx="7670700" cy="914408"/>
          </a:xfrm>
        </p:spPr>
        <p:txBody>
          <a:bodyPr/>
          <a:lstStyle/>
          <a:p>
            <a:pPr algn="ctr"/>
            <a:r>
              <a:rPr lang="en-IN" sz="4400" dirty="0" smtClean="0">
                <a:solidFill>
                  <a:schemeClr val="bg1"/>
                </a:solidFill>
              </a:rPr>
              <a:t>Why Passive?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57364"/>
            <a:ext cx="7854696" cy="3123772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Passive meets the minimum requirements.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Active produce the green house gases such as CO2.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Active Solar energy is expensive and more equipment are needed for installation.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714356"/>
            <a:ext cx="7742138" cy="771532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 smtClean="0">
                <a:solidFill>
                  <a:schemeClr val="bg1"/>
                </a:solidFill>
              </a:rPr>
              <a:t>Basic Principles of Passive Solar Design</a:t>
            </a:r>
            <a:endParaRPr lang="en-US" sz="3600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57364"/>
            <a:ext cx="7854696" cy="4214842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400" dirty="0" smtClean="0"/>
              <a:t>Generally, passive solar design makes use of the following elements:</a:t>
            </a:r>
          </a:p>
          <a:p>
            <a:pPr algn="l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2060"/>
                </a:solidFill>
              </a:rPr>
              <a:t>Orientation</a:t>
            </a:r>
          </a:p>
          <a:p>
            <a:pPr algn="l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2060"/>
                </a:solidFill>
              </a:rPr>
              <a:t>Over shading</a:t>
            </a:r>
          </a:p>
          <a:p>
            <a:pPr algn="l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2060"/>
                </a:solidFill>
              </a:rPr>
              <a:t>Insulation</a:t>
            </a:r>
          </a:p>
          <a:p>
            <a:pPr algn="l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2060"/>
                </a:solidFill>
              </a:rPr>
              <a:t>Ventilation</a:t>
            </a:r>
          </a:p>
          <a:p>
            <a:pPr algn="l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2060"/>
                </a:solidFill>
              </a:rPr>
              <a:t>Building Layout</a:t>
            </a:r>
          </a:p>
          <a:p>
            <a:pPr algn="l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2060"/>
                </a:solidFill>
              </a:rPr>
              <a:t>Glazing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Picture 3" descr="IMG_20220528_2142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2428868"/>
            <a:ext cx="5523810" cy="2757486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670700" cy="771532"/>
          </a:xfrm>
        </p:spPr>
        <p:txBody>
          <a:bodyPr/>
          <a:lstStyle/>
          <a:p>
            <a:pPr algn="l"/>
            <a:r>
              <a:rPr lang="en-IN" sz="4400" u="sng" dirty="0" smtClean="0">
                <a:solidFill>
                  <a:schemeClr val="bg1"/>
                </a:solidFill>
              </a:rPr>
              <a:t>PASSIVE SOLAR HEATING</a:t>
            </a:r>
            <a:endParaRPr lang="en-US" sz="4400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57298"/>
            <a:ext cx="7854696" cy="362383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/>
              <a:t>Primary elements of passive solar heating are :</a:t>
            </a:r>
          </a:p>
          <a:p>
            <a:pPr algn="just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Thermal mass to absorb, store, and distribute heat.</a:t>
            </a:r>
          </a:p>
          <a:p>
            <a:pPr algn="just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South-facing windows are designed to let the sun’s heat in while insulating against the cold.</a:t>
            </a:r>
          </a:p>
          <a:p>
            <a:pPr algn="just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Open floor plans allow more sun inside.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There are 3 main methods of passive solar heating:</a:t>
            </a:r>
          </a:p>
          <a:p>
            <a:pPr algn="just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Direct Gain Method</a:t>
            </a:r>
          </a:p>
          <a:p>
            <a:pPr algn="just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Indirect Gain Method</a:t>
            </a:r>
          </a:p>
          <a:p>
            <a:pPr algn="just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Isolated Gain Method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324" y="514328"/>
            <a:ext cx="7956452" cy="700094"/>
          </a:xfrm>
        </p:spPr>
        <p:txBody>
          <a:bodyPr>
            <a:normAutofit/>
          </a:bodyPr>
          <a:lstStyle/>
          <a:p>
            <a:pPr algn="l"/>
            <a:r>
              <a:rPr lang="en-IN" sz="4400" dirty="0" smtClean="0">
                <a:solidFill>
                  <a:schemeClr val="bg1"/>
                </a:solidFill>
              </a:rPr>
              <a:t>PASSIVE SOLAR COOLING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14422"/>
            <a:ext cx="8102376" cy="500066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IN" dirty="0" smtClean="0"/>
              <a:t>The primary focus of passive cooling is: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Slow heat transfer into the house.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Remove unwanted heat from the building.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Various passive technologies that can be adopted in India are as follows: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Shading System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Ventilation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Thermal Mass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Evaporative Cooling System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Solar Chimney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Wind Towers</a:t>
            </a:r>
          </a:p>
          <a:p>
            <a:pPr algn="l">
              <a:buFont typeface="Wingdings" pitchFamily="2" charset="2"/>
              <a:buChar char="v"/>
            </a:pPr>
            <a:endParaRPr lang="en-US" b="1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670700" cy="771532"/>
          </a:xfrm>
        </p:spPr>
        <p:txBody>
          <a:bodyPr/>
          <a:lstStyle/>
          <a:p>
            <a:pPr algn="ctr"/>
            <a:r>
              <a:rPr lang="en-IN" sz="4000" u="sng" dirty="0" smtClean="0">
                <a:solidFill>
                  <a:schemeClr val="bg1"/>
                </a:solidFill>
              </a:rPr>
              <a:t>SOLAR CHIMNEY</a:t>
            </a:r>
            <a:endParaRPr lang="en-US" sz="4000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85860"/>
            <a:ext cx="4110038" cy="521497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Improve the ventilation using convection 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Stack effect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Black-painted chimney, with a partly glazed surface area towards the top.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During the day, solar energy heats the chimney and the air within it, creating an updraft of air in the chimney.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1666888"/>
            <a:ext cx="4276725" cy="361950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599262" cy="700094"/>
          </a:xfrm>
        </p:spPr>
        <p:txBody>
          <a:bodyPr/>
          <a:lstStyle/>
          <a:p>
            <a:pPr algn="ctr"/>
            <a:r>
              <a:rPr lang="en-IN" sz="4000" u="sng" dirty="0" smtClean="0">
                <a:solidFill>
                  <a:schemeClr val="bg1"/>
                </a:solidFill>
              </a:rPr>
              <a:t>WIND TOWERS</a:t>
            </a:r>
            <a:endParaRPr lang="en-US" sz="4000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85860"/>
            <a:ext cx="7854696" cy="5572140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In a wind tower, the hot air enters the tower through the openings in the tower, gets cooled, and thus becomes heavier and sinks down.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83" y="2643182"/>
            <a:ext cx="5972175" cy="3786214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</TotalTime>
  <Words>508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A Seminar on  “PASSIVE SOLAR BUILDING DESIGN”</vt:lpstr>
      <vt:lpstr>CONTENTS</vt:lpstr>
      <vt:lpstr>What Is “Passive Solar Design Building”?</vt:lpstr>
      <vt:lpstr>Why Passive?</vt:lpstr>
      <vt:lpstr>Basic Principles of Passive Solar Design</vt:lpstr>
      <vt:lpstr>PASSIVE SOLAR HEATING</vt:lpstr>
      <vt:lpstr>PASSIVE SOLAR COOLING</vt:lpstr>
      <vt:lpstr>SOLAR CHIMNEY</vt:lpstr>
      <vt:lpstr>WIND TOWERS</vt:lpstr>
      <vt:lpstr>Advantages of Passive Solar Design</vt:lpstr>
      <vt:lpstr>Disadvantages of Passive Solar Design</vt:lpstr>
      <vt:lpstr>FUTURE TRENDS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Seminar on  “PASSIVE SOLAR BUILDING DESIGN”</dc:title>
  <dc:creator>pc</dc:creator>
  <cp:lastModifiedBy>pc</cp:lastModifiedBy>
  <cp:revision>11</cp:revision>
  <dcterms:created xsi:type="dcterms:W3CDTF">2022-05-28T13:09:58Z</dcterms:created>
  <dcterms:modified xsi:type="dcterms:W3CDTF">2022-05-31T08:45:21Z</dcterms:modified>
</cp:coreProperties>
</file>