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6B0617D-2F04-4F18-9F0A-775608DC6F0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1C8D478-7247-41F9-A968-1D10AA69DD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826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INTRODUCTION</a:t>
            </a:r>
            <a:endParaRPr lang="en-US" sz="2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9558" y="100963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642918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Elementary Education Diploma is a 2-year undergraduate course that involves a variety of teaching skills, historical models, philosophical theories and current trends in the classroom.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844" y="1571612"/>
            <a:ext cx="87242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main goal of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D.El.Ed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programme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to cultivate each 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 personal motivation philosophy and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dedication in elementary education and other disciplines.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844" y="2500306"/>
            <a:ext cx="8572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Diploma in Elementary Education (face to face) </a:t>
            </a:r>
            <a:r>
              <a:rPr lang="en-US" sz="2000" dirty="0" err="1"/>
              <a:t>programme</a:t>
            </a:r>
            <a:r>
              <a:rPr lang="en-US" sz="2000" dirty="0"/>
              <a:t> syllabus, Bihar has been developed by the Faculty of Teacher Education Department, S.C.E.RT, </a:t>
            </a:r>
            <a:r>
              <a:rPr lang="en-US" sz="2000" dirty="0" err="1"/>
              <a:t>Mahendru</a:t>
            </a:r>
            <a:r>
              <a:rPr lang="en-US" sz="2000" dirty="0"/>
              <a:t>, Patna, Bihar to be applicable from the session July 2018. </a:t>
            </a:r>
            <a:r>
              <a:rPr lang="en-US" sz="2000" dirty="0" err="1"/>
              <a:t>Courtsey</a:t>
            </a:r>
            <a:r>
              <a:rPr lang="en-US" sz="2000" dirty="0"/>
              <a:t>: UNICEF, 8, </a:t>
            </a:r>
            <a:r>
              <a:rPr lang="en-US" sz="2000" dirty="0" err="1"/>
              <a:t>Patliputra</a:t>
            </a:r>
            <a:r>
              <a:rPr lang="en-US" sz="2000" dirty="0"/>
              <a:t>, Bihar.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42876" y="3714752"/>
            <a:ext cx="8715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syllabus has been published by Bihar State Textbook Publication Corporation Limited.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844" y="4357694"/>
            <a:ext cx="8715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Curriculum-Syllabus for Bihar </a:t>
            </a:r>
            <a:r>
              <a:rPr lang="en-US" sz="2000" dirty="0" err="1"/>
              <a:t>D.El.Ed</a:t>
            </a:r>
            <a:r>
              <a:rPr lang="en-US" sz="2000" dirty="0"/>
              <a:t> face to face </a:t>
            </a:r>
            <a:r>
              <a:rPr lang="en-US" sz="2000" dirty="0" err="1"/>
              <a:t>programme</a:t>
            </a:r>
            <a:r>
              <a:rPr lang="en-US" sz="2000" dirty="0"/>
              <a:t> was being coordinated by Dr. </a:t>
            </a:r>
            <a:r>
              <a:rPr lang="en-US" sz="2000" dirty="0" err="1"/>
              <a:t>Snehashish</a:t>
            </a:r>
            <a:r>
              <a:rPr lang="en-US" sz="2000" dirty="0"/>
              <a:t> Das, Lecturer, S.C.E.R.T., Bihar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195586" y="202148"/>
            <a:ext cx="6376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CURRICULUM DEVELOPMENT AS PER THE NCFTE2009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857233"/>
            <a:ext cx="86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Since their inception in 1988, DIETS under the administrative control of S.C.E.R.T. in Patna followed an annual examination based curriculum of elementary teacher education </a:t>
            </a:r>
            <a:r>
              <a:rPr lang="en-US" sz="2000" dirty="0" err="1"/>
              <a:t>programme</a:t>
            </a:r>
            <a:endParaRPr lang="en-US" sz="2000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85720" y="1928802"/>
            <a:ext cx="87154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developments in the field of education after 1990s such as D.P.E.P. , S.S.A. , deeply influenced the education system in Bihar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85720" y="2643182"/>
            <a:ext cx="85011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This necessitated the restructuring of the elementary teacher education curriculum to keep pace with the changing demands and challenges of the society and the changing role of teachers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3648678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N.C.F 2005 provided a comprehensive constructivist approach to the child centered Education, stressing the need to connect the knowledge to life outside the school and enriching the curriculum by making it less textbook centered.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20" y="464344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To actualize the goals of N.C.F 2005, the change in Elementary Teacher Education </a:t>
            </a:r>
            <a:r>
              <a:rPr lang="en-US" dirty="0" err="1"/>
              <a:t>Programme</a:t>
            </a:r>
            <a:r>
              <a:rPr lang="en-US" dirty="0"/>
              <a:t> was implicit and essential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85720" y="5357826"/>
            <a:ext cx="8572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innovative, reflective, self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directinglearning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amongst its learners required revamping of teacher education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programme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345024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It also required capacity building of teachers to articulate the vision of N.C.F. </a:t>
            </a:r>
            <a:r>
              <a:rPr lang="en-US" dirty="0" smtClean="0"/>
              <a:t>2005.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68" y="857232"/>
            <a:ext cx="871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Right of children to Free and Compulsory Education Act R.T.E.-2009, also brought in the need for holistic view of education.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85720" y="1568223"/>
            <a:ext cx="8572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equity, access, special needs, gender concerns, inclusive environment, age appropriate, learning of children required a fresh approach to Teacher preparedness.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14282" y="2285992"/>
            <a:ext cx="8929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Committee was constituted at S.C.E.R.T. to restructure the Curriculum. The process of redesigning of curriculum was taken up under the able leadership of the then honorable Director of S.C.E.RT.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14290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OBJECTIVES OF 2 YEAR DIPLOMA IN ELEMENTARY EDUCATION SYLLABUS:-</a:t>
            </a:r>
            <a:endParaRPr 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214282" y="714356"/>
            <a:ext cx="8643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prepare Primary Teachers so that they are able to take care of children and like to live among them.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14282" y="1428736"/>
            <a:ext cx="8572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develop among them UNDERSTANDING OF CHILDREN in their social, cultural and political perspectives.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4282" y="2143116"/>
            <a:ext cx="8572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train the teachers to be Adoptable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ContinuousLearners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14282" y="2571744"/>
            <a:ext cx="8358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prepare them to understand their Social Responsibility and work towards a Better World.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14282" y="3143248"/>
            <a:ext cx="8643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make them encourage Knowledge Construction and adopt Practical Approaches for teaching Learning.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14314" y="3857628"/>
            <a:ext cx="8786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enable them to understand the importance of nurturing Creativity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14282" y="4286256"/>
            <a:ext cx="87154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train them to be able 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AnalyseCurriculuum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its core elements and the related topics.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</TotalTime>
  <Words>511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8</cp:revision>
  <dcterms:created xsi:type="dcterms:W3CDTF">2022-07-23T16:34:34Z</dcterms:created>
  <dcterms:modified xsi:type="dcterms:W3CDTF">2022-07-23T18:01:02Z</dcterms:modified>
</cp:coreProperties>
</file>