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embeddedFontLst>
    <p:embeddedFont>
      <p:font typeface="Bahnschrift SemiBold SemiConden" panose="020B0502040204020203" pitchFamily="34" charset="0"/>
      <p:bold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Montserrat" panose="00000500000000000000" pitchFamily="2" charset="-52"/>
      <p:regular r:id="rId47"/>
      <p:bold r:id="rId48"/>
      <p:italic r:id="rId49"/>
      <p:boldItalic r:id="rId50"/>
    </p:embeddedFont>
    <p:embeddedFont>
      <p:font typeface="Raleway" pitchFamily="2" charset="-52"/>
      <p:regular r:id="rId51"/>
      <p:bold r:id="rId52"/>
      <p:italic r:id="rId53"/>
      <p:boldItalic r:id="rId54"/>
    </p:embeddedFont>
    <p:embeddedFont>
      <p:font typeface="Raleway Thin" pitchFamily="2" charset="-52"/>
      <p:regular r:id="rId55"/>
      <p:bold r:id="rId56"/>
      <p:italic r:id="rId57"/>
      <p:boldItalic r:id="rId58"/>
    </p:embeddedFont>
    <p:embeddedFont>
      <p:font typeface="Red Hat Display" panose="020B0604020202020204" charset="0"/>
      <p:regular r:id="rId59"/>
      <p:bold r:id="rId60"/>
      <p:italic r:id="rId61"/>
      <p:boldItalic r:id="rId62"/>
    </p:embeddedFont>
    <p:embeddedFont>
      <p:font typeface="Red Hat Display Black" panose="020B0604020202020204" charset="0"/>
      <p:bold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272734-463F-4A0B-A8D7-86DA9125DB42}">
  <a:tblStyle styleId="{D7272734-463F-4A0B-A8D7-86DA9125DB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0A66879-4ED6-42EE-96D0-9E26330CBD0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62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63" Type="http://schemas.openxmlformats.org/officeDocument/2006/relationships/font" Target="fonts/font22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font" Target="fonts/font17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2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64" Type="http://schemas.openxmlformats.org/officeDocument/2006/relationships/font" Target="fonts/font23.fntdata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font" Target="fonts/font18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62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font" Target="fonts/font19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1059c2e6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1059c2e6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1059c2e6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1059c2e6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b32348a4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b32348a4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b32348a41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b32348a41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b32348a41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b32348a41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b32348a41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b32348a412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b32348a41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b32348a41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b32348a412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b32348a412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b32348a412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b32348a412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b32348a412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b32348a412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b32348a412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b32348a412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b32348a412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b32348a412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851c0fbb30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851c0fbb30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6" name="Google Shape;1556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53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 flipH="1">
            <a:off x="0" y="-50"/>
            <a:ext cx="6081900" cy="2766600"/>
          </a:xfrm>
          <a:prstGeom prst="round1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56600" y="459275"/>
            <a:ext cx="5150400" cy="184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7944600" y="3944200"/>
            <a:ext cx="1199400" cy="11994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Veiled">
  <p:cSld name="BLANK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79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2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3"/>
          <p:cNvGrpSpPr/>
          <p:nvPr/>
        </p:nvGrpSpPr>
        <p:grpSpPr>
          <a:xfrm>
            <a:off x="0" y="-25"/>
            <a:ext cx="9144000" cy="5143500"/>
            <a:chOff x="0" y="-225"/>
            <a:chExt cx="9144000" cy="5143500"/>
          </a:xfrm>
        </p:grpSpPr>
        <p:sp>
          <p:nvSpPr>
            <p:cNvPr id="91" name="Google Shape;91;p13"/>
            <p:cNvSpPr/>
            <p:nvPr/>
          </p:nvSpPr>
          <p:spPr>
            <a:xfrm>
              <a:off x="0" y="-225"/>
              <a:ext cx="9144000" cy="5143500"/>
            </a:xfrm>
            <a:prstGeom prst="frame">
              <a:avLst>
                <a:gd name="adj1" fmla="val 8758"/>
              </a:avLst>
            </a:prstGeom>
            <a:solidFill>
              <a:srgbClr val="142236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 rot="10800000" flipH="1">
              <a:off x="0" y="-175"/>
              <a:ext cx="4572000" cy="906300"/>
            </a:xfrm>
            <a:prstGeom prst="round1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93" name="Google Shape;93;p13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79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-6100" y="3429000"/>
            <a:ext cx="9150000" cy="171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561925" y="3020412"/>
            <a:ext cx="7003800" cy="5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561925" y="3533375"/>
            <a:ext cx="7003800" cy="27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1998300"/>
            <a:ext cx="1430700" cy="14307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0" y="-100"/>
            <a:ext cx="9144000" cy="5143600"/>
            <a:chOff x="0" y="-100"/>
            <a:chExt cx="9144000" cy="5143600"/>
          </a:xfrm>
        </p:grpSpPr>
        <p:sp>
          <p:nvSpPr>
            <p:cNvPr id="22" name="Google Shape;22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 rot="10800000" flipH="1">
              <a:off x="0" y="-100"/>
              <a:ext cx="6087900" cy="4419900"/>
            </a:xfrm>
            <a:prstGeom prst="round1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4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10450" y="554575"/>
            <a:ext cx="4686900" cy="327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╸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lvl="2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lvl="3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lvl="4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lvl="5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3200400" lvl="6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3657600" lvl="7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4114800" lvl="8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318111" y="380177"/>
            <a:ext cx="516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7200" b="1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5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30" name="Google Shape;30;p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31;p5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32" name="Google Shape;32;p5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name="adj1" fmla="val 8758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5"/>
              <p:cNvSpPr/>
              <p:nvPr/>
            </p:nvSpPr>
            <p:spPr>
              <a:xfrm rot="10800000" flipH="1">
                <a:off x="0" y="-250"/>
                <a:ext cx="4115400" cy="1415100"/>
              </a:xfrm>
              <a:prstGeom prst="round1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5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59448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 rot="10800000">
            <a:off x="4766875" y="300"/>
            <a:ext cx="4377000" cy="4377000"/>
          </a:xfrm>
          <a:prstGeom prst="round1Rect">
            <a:avLst>
              <a:gd name="adj" fmla="val 50000"/>
            </a:avLst>
          </a:prstGeom>
          <a:solidFill>
            <a:srgbClr val="142236">
              <a:alpha val="78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13175" y="834175"/>
            <a:ext cx="3467100" cy="627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913175" y="1593750"/>
            <a:ext cx="3467100" cy="27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>
                <a:solidFill>
                  <a:schemeClr val="dk2"/>
                </a:solidFill>
              </a:defRPr>
            </a:lvl1pPr>
            <a:lvl2pPr marL="914400" lvl="1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╶"/>
              <a:defRPr sz="2000">
                <a:solidFill>
                  <a:schemeClr val="dk2"/>
                </a:solidFill>
              </a:defRPr>
            </a:lvl2pPr>
            <a:lvl3pPr marL="1371600" lvl="2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3pPr>
            <a:lvl4pPr marL="1828800" lvl="3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4pPr>
            <a:lvl5pPr marL="2286000" lvl="4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5pPr>
            <a:lvl6pPr marL="2743200" lvl="5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6pPr>
            <a:lvl7pPr marL="3200400" lvl="6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7pPr>
            <a:lvl8pPr marL="3657600" lvl="7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8pPr>
            <a:lvl9pPr marL="4114800" lvl="8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46" name="Google Shape;46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47;p7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48" name="Google Shape;48;p7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name="adj1" fmla="val 8758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7"/>
              <p:cNvSpPr/>
              <p:nvPr/>
            </p:nvSpPr>
            <p:spPr>
              <a:xfrm rot="10800000" flipH="1">
                <a:off x="0" y="-250"/>
                <a:ext cx="4115400" cy="1415100"/>
              </a:xfrm>
              <a:prstGeom prst="round1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7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34191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4811921" y="1746150"/>
            <a:ext cx="34191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57" name="Google Shape;57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" name="Google Shape;58;p8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59" name="Google Shape;59;p8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name="adj1" fmla="val 8758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8"/>
              <p:cNvSpPr/>
              <p:nvPr/>
            </p:nvSpPr>
            <p:spPr>
              <a:xfrm rot="10800000" flipH="1">
                <a:off x="0" y="-250"/>
                <a:ext cx="4115400" cy="1415100"/>
              </a:xfrm>
              <a:prstGeom prst="round1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8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22242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2"/>
          </p:nvPr>
        </p:nvSpPr>
        <p:spPr>
          <a:xfrm>
            <a:off x="3427841" y="1746150"/>
            <a:ext cx="22242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body" idx="3"/>
          </p:nvPr>
        </p:nvSpPr>
        <p:spPr>
          <a:xfrm>
            <a:off x="5942507" y="1746150"/>
            <a:ext cx="22242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9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69" name="Google Shape;69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" name="Google Shape;70;p9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71" name="Google Shape;71;p9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name="adj1" fmla="val 8758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9"/>
              <p:cNvSpPr/>
              <p:nvPr/>
            </p:nvSpPr>
            <p:spPr>
              <a:xfrm rot="10800000" flipH="1">
                <a:off x="0" y="-250"/>
                <a:ext cx="4115400" cy="1415100"/>
              </a:xfrm>
              <a:prstGeom prst="round1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9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0"/>
          <p:cNvGrpSpPr/>
          <p:nvPr/>
        </p:nvGrpSpPr>
        <p:grpSpPr>
          <a:xfrm>
            <a:off x="0" y="4632875"/>
            <a:ext cx="9144000" cy="510650"/>
            <a:chOff x="0" y="4632675"/>
            <a:chExt cx="9144000" cy="510650"/>
          </a:xfrm>
        </p:grpSpPr>
        <p:sp>
          <p:nvSpPr>
            <p:cNvPr id="78" name="Google Shape;78;p10"/>
            <p:cNvSpPr/>
            <p:nvPr/>
          </p:nvSpPr>
          <p:spPr>
            <a:xfrm>
              <a:off x="0" y="4632675"/>
              <a:ext cx="6087900" cy="510600"/>
            </a:xfrm>
            <a:prstGeom prst="round1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0"/>
            <p:cNvSpPr/>
            <p:nvPr/>
          </p:nvSpPr>
          <p:spPr>
            <a:xfrm flipH="1">
              <a:off x="8760600" y="4759925"/>
              <a:ext cx="383400" cy="383400"/>
            </a:xfrm>
            <a:prstGeom prst="round1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10"/>
          <p:cNvSpPr txBox="1">
            <a:spLocks noGrp="1"/>
          </p:cNvSpPr>
          <p:nvPr>
            <p:ph type="body" idx="1"/>
          </p:nvPr>
        </p:nvSpPr>
        <p:spPr>
          <a:xfrm>
            <a:off x="457200" y="4632750"/>
            <a:ext cx="5229000" cy="51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5944800" cy="26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aleway"/>
              <a:buChar char="╸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&amp;utm_source=slidescarniva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ed-hat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raleway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ctrTitle"/>
          </p:nvPr>
        </p:nvSpPr>
        <p:spPr>
          <a:xfrm>
            <a:off x="260194" y="230459"/>
            <a:ext cx="5620215" cy="207351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Тинькофф</a:t>
            </a:r>
            <a:br>
              <a:rPr lang="ru-RU" sz="5400" dirty="0">
                <a:latin typeface="Bahnschrift SemiBold SemiConden" panose="020B0502040204020203" pitchFamily="34" charset="0"/>
              </a:rPr>
            </a:br>
            <a:r>
              <a:rPr lang="ru-RU" sz="5400" dirty="0">
                <a:latin typeface="Bahnschrift SemiBold SemiConden" panose="020B0502040204020203" pitchFamily="34" charset="0"/>
              </a:rPr>
              <a:t>Заказы билетов в кино</a:t>
            </a:r>
            <a:endParaRPr sz="5400" dirty="0">
              <a:latin typeface="Bahnschrift SemiBold SemiConden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F80F39-222B-41D9-0F0F-24D0AD35AE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967" t="28329" r="38374" b="52737"/>
          <a:stretch/>
        </p:blipFill>
        <p:spPr>
          <a:xfrm>
            <a:off x="8177560" y="4784698"/>
            <a:ext cx="854927" cy="27052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89FBF9-9E9D-33A6-ABD1-F007EC541B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9927" y="3962401"/>
            <a:ext cx="904074" cy="9040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777B23-76F0-574F-6540-381ACAC3BF12}"/>
              </a:ext>
            </a:extLst>
          </p:cNvPr>
          <p:cNvSpPr txBox="1"/>
          <p:nvPr/>
        </p:nvSpPr>
        <p:spPr>
          <a:xfrm>
            <a:off x="6392953" y="230459"/>
            <a:ext cx="229901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Участники</a:t>
            </a:r>
            <a:br>
              <a:rPr lang="ru-RU" sz="1400" dirty="0">
                <a:latin typeface="Bahnschrift SemiBold SemiConden" panose="020B0502040204020203" pitchFamily="34" charset="0"/>
              </a:rPr>
            </a:br>
            <a:r>
              <a:rPr lang="ru-RU" dirty="0">
                <a:latin typeface="Bahnschrift SemiBold SemiConden" panose="020B0502040204020203" pitchFamily="34" charset="0"/>
              </a:rPr>
              <a:t>Колеров Роман</a:t>
            </a:r>
          </a:p>
          <a:p>
            <a:r>
              <a:rPr lang="ru-RU" dirty="0">
                <a:latin typeface="Bahnschrift SemiBold SemiConden" panose="020B0502040204020203" pitchFamily="34" charset="0"/>
              </a:rPr>
              <a:t>Кутьина Виктория</a:t>
            </a:r>
          </a:p>
          <a:p>
            <a:r>
              <a:rPr lang="ru-RU" dirty="0">
                <a:latin typeface="Bahnschrift SemiBold SemiConden" panose="020B0502040204020203" pitchFamily="34" charset="0"/>
              </a:rPr>
              <a:t>Яценко Полина</a:t>
            </a:r>
          </a:p>
          <a:p>
            <a:r>
              <a:rPr lang="ru-RU" dirty="0">
                <a:latin typeface="Bahnschrift SemiBold SemiConden" panose="020B0502040204020203" pitchFamily="34" charset="0"/>
              </a:rPr>
              <a:t>Коробейников Светослав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>
            <a:spLocks noGrp="1"/>
          </p:cNvSpPr>
          <p:nvPr>
            <p:ph type="title"/>
          </p:nvPr>
        </p:nvSpPr>
        <p:spPr>
          <a:xfrm>
            <a:off x="913175" y="834175"/>
            <a:ext cx="3467100" cy="627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chemeClr val="accent1"/>
                </a:solidFill>
              </a:rPr>
              <a:t>picture</a:t>
            </a:r>
            <a:r>
              <a:rPr lang="en"/>
              <a:t> is worth a thousand words</a:t>
            </a:r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body" idx="1"/>
          </p:nvPr>
        </p:nvSpPr>
        <p:spPr>
          <a:xfrm>
            <a:off x="913175" y="1593750"/>
            <a:ext cx="3467100" cy="27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88" name="Google Shape;188;p23"/>
          <p:cNvPicPr preferRelativeResize="0"/>
          <p:nvPr/>
        </p:nvPicPr>
        <p:blipFill rotWithShape="1">
          <a:blip r:embed="rId3">
            <a:alphaModFix/>
          </a:blip>
          <a:srcRect t="18821" b="3880"/>
          <a:stretch/>
        </p:blipFill>
        <p:spPr>
          <a:xfrm>
            <a:off x="4773135" y="-16"/>
            <a:ext cx="4370868" cy="43708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10869"/>
                </a:lnTo>
                <a:cubicBezTo>
                  <a:pt x="0" y="16795"/>
                  <a:pt x="4805" y="21600"/>
                  <a:pt x="10731" y="21600"/>
                </a:cubicBez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>
            <a:spLocks noGrp="1"/>
          </p:cNvSpPr>
          <p:nvPr>
            <p:ph type="title" idx="4294967295"/>
          </p:nvPr>
        </p:nvSpPr>
        <p:spPr>
          <a:xfrm>
            <a:off x="455675" y="0"/>
            <a:ext cx="4118100" cy="90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/>
              <a:t>Want </a:t>
            </a:r>
            <a:r>
              <a:rPr lang="en" sz="1800" b="0">
                <a:solidFill>
                  <a:schemeClr val="accent1"/>
                </a:solidFill>
              </a:rPr>
              <a:t>big impact</a:t>
            </a:r>
            <a:r>
              <a:rPr lang="en" sz="1800" b="0"/>
              <a:t>?</a:t>
            </a:r>
            <a:r>
              <a:rPr lang="en" sz="1800"/>
              <a:t> Use big image.</a:t>
            </a:r>
            <a:endParaRPr sz="1800"/>
          </a:p>
        </p:txBody>
      </p:sp>
      <p:sp>
        <p:nvSpPr>
          <p:cNvPr id="194" name="Google Shape;194;p24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>
                <a:solidFill>
                  <a:schemeClr val="accent1"/>
                </a:solidFill>
              </a:rPr>
              <a:t>diagrams</a:t>
            </a:r>
            <a:r>
              <a:rPr lang="en"/>
              <a:t> to explain your ideas</a:t>
            </a:r>
            <a:endParaRPr/>
          </a:p>
        </p:txBody>
      </p:sp>
      <p:sp>
        <p:nvSpPr>
          <p:cNvPr id="200" name="Google Shape;200;p25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01" name="Google Shape;201;p25"/>
          <p:cNvSpPr/>
          <p:nvPr/>
        </p:nvSpPr>
        <p:spPr>
          <a:xfrm>
            <a:off x="3802943" y="1831850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Lorem Ipsum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5573240" y="2731551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Lorem Ipsum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2032647" y="2731551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Lorem Ipsum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1187400" y="3631253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Lorem Ipsum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2877893" y="3631253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Lorem Ipsum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4728000" y="3631253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Lorem Ipsum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6418493" y="3631253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Lorem Ipsum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08" name="Google Shape;208;p25"/>
          <p:cNvCxnSpPr>
            <a:stCxn id="201" idx="2"/>
            <a:endCxn id="202" idx="0"/>
          </p:cNvCxnSpPr>
          <p:nvPr/>
        </p:nvCxnSpPr>
        <p:spPr>
          <a:xfrm rot="-5400000" flipH="1">
            <a:off x="5228543" y="1617800"/>
            <a:ext cx="457200" cy="177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9" name="Google Shape;209;p25"/>
          <p:cNvCxnSpPr>
            <a:stCxn id="203" idx="0"/>
            <a:endCxn id="201" idx="2"/>
          </p:cNvCxnSpPr>
          <p:nvPr/>
        </p:nvCxnSpPr>
        <p:spPr>
          <a:xfrm rot="-5400000">
            <a:off x="3458247" y="1617801"/>
            <a:ext cx="457200" cy="177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" name="Google Shape;210;p25"/>
          <p:cNvCxnSpPr>
            <a:stCxn id="203" idx="2"/>
            <a:endCxn id="205" idx="0"/>
          </p:cNvCxnSpPr>
          <p:nvPr/>
        </p:nvCxnSpPr>
        <p:spPr>
          <a:xfrm rot="-5400000" flipH="1">
            <a:off x="2995647" y="2980101"/>
            <a:ext cx="457200" cy="845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1" name="Google Shape;211;p25"/>
          <p:cNvCxnSpPr>
            <a:stCxn id="204" idx="0"/>
            <a:endCxn id="203" idx="2"/>
          </p:cNvCxnSpPr>
          <p:nvPr/>
        </p:nvCxnSpPr>
        <p:spPr>
          <a:xfrm rot="-5400000">
            <a:off x="2150400" y="2980103"/>
            <a:ext cx="457200" cy="845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2" name="Google Shape;212;p25"/>
          <p:cNvCxnSpPr>
            <a:stCxn id="202" idx="2"/>
            <a:endCxn id="207" idx="0"/>
          </p:cNvCxnSpPr>
          <p:nvPr/>
        </p:nvCxnSpPr>
        <p:spPr>
          <a:xfrm rot="-5400000" flipH="1">
            <a:off x="6536390" y="2979951"/>
            <a:ext cx="457200" cy="84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3" name="Google Shape;213;p25"/>
          <p:cNvCxnSpPr>
            <a:stCxn id="206" idx="0"/>
            <a:endCxn id="202" idx="2"/>
          </p:cNvCxnSpPr>
          <p:nvPr/>
        </p:nvCxnSpPr>
        <p:spPr>
          <a:xfrm rot="-5400000">
            <a:off x="5691000" y="2980103"/>
            <a:ext cx="457200" cy="845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</a:t>
            </a:r>
            <a:r>
              <a:rPr lang="en">
                <a:solidFill>
                  <a:schemeClr val="accent1"/>
                </a:solidFill>
              </a:rPr>
              <a:t>compare</a:t>
            </a:r>
            <a:r>
              <a:rPr lang="en"/>
              <a:t> data</a:t>
            </a:r>
            <a:endParaRPr/>
          </a:p>
        </p:txBody>
      </p:sp>
      <p:graphicFrame>
        <p:nvGraphicFramePr>
          <p:cNvPr id="219" name="Google Shape;219;p26"/>
          <p:cNvGraphicFramePr/>
          <p:nvPr/>
        </p:nvGraphicFramePr>
        <p:xfrm>
          <a:off x="457150" y="14184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{D7272734-463F-4A0B-A8D7-86DA9125DB42}</a:tableStyleId>
              </a:tblPr>
              <a:tblGrid>
                <a:gridCol w="20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8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80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Yellow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10</a:t>
                      </a:r>
                      <a:endParaRPr b="1">
                        <a:solidFill>
                          <a:schemeClr val="dk1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20</a:t>
                      </a:r>
                      <a:endParaRPr b="1">
                        <a:solidFill>
                          <a:schemeClr val="dk1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7</a:t>
                      </a:r>
                      <a:endParaRPr b="1">
                        <a:solidFill>
                          <a:schemeClr val="dk1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80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Blue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30</a:t>
                      </a:r>
                      <a:endParaRPr b="1">
                        <a:solidFill>
                          <a:schemeClr val="dk1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15</a:t>
                      </a:r>
                      <a:endParaRPr b="1">
                        <a:solidFill>
                          <a:schemeClr val="dk1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10</a:t>
                      </a:r>
                      <a:endParaRPr b="1">
                        <a:solidFill>
                          <a:schemeClr val="dk1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80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Orange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5</a:t>
                      </a:r>
                      <a:endParaRPr b="1">
                        <a:solidFill>
                          <a:schemeClr val="dk1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24</a:t>
                      </a:r>
                      <a:endParaRPr b="1">
                        <a:solidFill>
                          <a:schemeClr val="dk1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16</a:t>
                      </a:r>
                      <a:endParaRPr b="1">
                        <a:solidFill>
                          <a:schemeClr val="dk1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0" name="Google Shape;220;p26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13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/>
          <p:nvPr/>
        </p:nvSpPr>
        <p:spPr>
          <a:xfrm>
            <a:off x="619575" y="7139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3171300" cy="87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7" name="Google Shape;227;p27"/>
          <p:cNvSpPr/>
          <p:nvPr/>
        </p:nvSpPr>
        <p:spPr>
          <a:xfrm>
            <a:off x="2154475" y="1617775"/>
            <a:ext cx="6447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aleway"/>
                <a:ea typeface="Raleway"/>
                <a:cs typeface="Raleway"/>
                <a:sym typeface="Raleway"/>
              </a:rPr>
              <a:t>our office</a:t>
            </a:r>
            <a:endParaRPr sz="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8" name="Google Shape;228;p27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body" idx="4294967295"/>
          </p:nvPr>
        </p:nvSpPr>
        <p:spPr>
          <a:xfrm>
            <a:off x="457200" y="4756975"/>
            <a:ext cx="77193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maps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  <p:sp>
        <p:nvSpPr>
          <p:cNvPr id="230" name="Google Shape;230;p27"/>
          <p:cNvSpPr/>
          <p:nvPr/>
        </p:nvSpPr>
        <p:spPr>
          <a:xfrm rot="8100000">
            <a:off x="1274247" y="1918099"/>
            <a:ext cx="113703" cy="113703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7"/>
          <p:cNvSpPr/>
          <p:nvPr/>
        </p:nvSpPr>
        <p:spPr>
          <a:xfrm rot="8100000">
            <a:off x="2970272" y="3522974"/>
            <a:ext cx="113703" cy="113703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7"/>
          <p:cNvSpPr/>
          <p:nvPr/>
        </p:nvSpPr>
        <p:spPr>
          <a:xfrm rot="8100000">
            <a:off x="3999847" y="1715974"/>
            <a:ext cx="113703" cy="113703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7"/>
          <p:cNvSpPr/>
          <p:nvPr/>
        </p:nvSpPr>
        <p:spPr>
          <a:xfrm rot="8100000">
            <a:off x="4738947" y="3833474"/>
            <a:ext cx="113703" cy="113703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7"/>
          <p:cNvSpPr/>
          <p:nvPr/>
        </p:nvSpPr>
        <p:spPr>
          <a:xfrm rot="8100000">
            <a:off x="6850772" y="2208724"/>
            <a:ext cx="113703" cy="113703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7"/>
          <p:cNvSpPr/>
          <p:nvPr/>
        </p:nvSpPr>
        <p:spPr>
          <a:xfrm rot="8100000">
            <a:off x="7527222" y="3876249"/>
            <a:ext cx="113703" cy="113703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41" name="Google Shape;241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42" name="Google Shape;242;p28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>
            <a:spLocks noGrp="1"/>
          </p:cNvSpPr>
          <p:nvPr>
            <p:ph type="ctrTitle" idx="4294967295"/>
          </p:nvPr>
        </p:nvSpPr>
        <p:spPr>
          <a:xfrm>
            <a:off x="685800" y="64800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89,526,124$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248" name="Google Shape;248;p29"/>
          <p:cNvSpPr txBox="1">
            <a:spLocks noGrp="1"/>
          </p:cNvSpPr>
          <p:nvPr>
            <p:ph type="subTitle" idx="4294967295"/>
          </p:nvPr>
        </p:nvSpPr>
        <p:spPr>
          <a:xfrm>
            <a:off x="685800" y="141130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49" name="Google Shape;249;p29"/>
          <p:cNvSpPr txBox="1">
            <a:spLocks noGrp="1"/>
          </p:cNvSpPr>
          <p:nvPr>
            <p:ph type="ctrTitle" idx="4294967295"/>
          </p:nvPr>
        </p:nvSpPr>
        <p:spPr>
          <a:xfrm>
            <a:off x="685800" y="327690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100%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250" name="Google Shape;250;p29"/>
          <p:cNvSpPr txBox="1">
            <a:spLocks noGrp="1"/>
          </p:cNvSpPr>
          <p:nvPr>
            <p:ph type="subTitle" idx="4294967295"/>
          </p:nvPr>
        </p:nvSpPr>
        <p:spPr>
          <a:xfrm>
            <a:off x="685800" y="404020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51" name="Google Shape;251;p29"/>
          <p:cNvSpPr txBox="1">
            <a:spLocks noGrp="1"/>
          </p:cNvSpPr>
          <p:nvPr>
            <p:ph type="ctrTitle" idx="4294967295"/>
          </p:nvPr>
        </p:nvSpPr>
        <p:spPr>
          <a:xfrm>
            <a:off x="685800" y="196245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185,244 users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252" name="Google Shape;252;p29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53" name="Google Shape;253;p29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chemeClr val="accent1"/>
                </a:solidFill>
              </a:rPr>
              <a:t>process</a:t>
            </a:r>
            <a:r>
              <a:rPr lang="en"/>
              <a:t> is easy</a:t>
            </a:r>
            <a:endParaRPr/>
          </a:p>
        </p:txBody>
      </p:sp>
      <p:sp>
        <p:nvSpPr>
          <p:cNvPr id="259" name="Google Shape;259;p30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60" name="Google Shape;260;p30"/>
          <p:cNvGrpSpPr/>
          <p:nvPr/>
        </p:nvGrpSpPr>
        <p:grpSpPr>
          <a:xfrm>
            <a:off x="1293736" y="1639050"/>
            <a:ext cx="2726286" cy="2547000"/>
            <a:chOff x="1293736" y="1258050"/>
            <a:chExt cx="2726286" cy="2547000"/>
          </a:xfrm>
        </p:grpSpPr>
        <p:sp>
          <p:nvSpPr>
            <p:cNvPr id="261" name="Google Shape;261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990000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1</a:t>
              </a:r>
              <a:endParaRPr sz="1200" b="1">
                <a:solidFill>
                  <a:srgbClr val="990000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63" name="Google Shape;263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64" name="Google Shape;264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265" name="Google Shape;265;p30"/>
          <p:cNvGrpSpPr/>
          <p:nvPr/>
        </p:nvGrpSpPr>
        <p:grpSpPr>
          <a:xfrm>
            <a:off x="3203958" y="1639050"/>
            <a:ext cx="2726286" cy="2547000"/>
            <a:chOff x="3203958" y="1258050"/>
            <a:chExt cx="2726286" cy="2547000"/>
          </a:xfrm>
        </p:grpSpPr>
        <p:sp>
          <p:nvSpPr>
            <p:cNvPr id="266" name="Google Shape;266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2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2</a:t>
              </a:r>
              <a:endParaRPr sz="1200" b="1">
                <a:solidFill>
                  <a:schemeClr val="accent2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68" name="Google Shape;268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69" name="Google Shape;269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270" name="Google Shape;270;p30"/>
          <p:cNvGrpSpPr/>
          <p:nvPr/>
        </p:nvGrpSpPr>
        <p:grpSpPr>
          <a:xfrm>
            <a:off x="5123977" y="1639050"/>
            <a:ext cx="2726286" cy="2547000"/>
            <a:chOff x="5123977" y="1258050"/>
            <a:chExt cx="2726286" cy="2547000"/>
          </a:xfrm>
        </p:grpSpPr>
        <p:sp>
          <p:nvSpPr>
            <p:cNvPr id="271" name="Google Shape;271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1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3</a:t>
              </a:r>
              <a:endParaRPr sz="12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73" name="Google Shape;273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74" name="Google Shape;274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</a:t>
            </a:r>
            <a:r>
              <a:rPr lang="en">
                <a:solidFill>
                  <a:schemeClr val="accent1"/>
                </a:solidFill>
              </a:rPr>
              <a:t>concepts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0" name="Google Shape;280;p31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2224200" cy="10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81" name="Google Shape;281;p31"/>
          <p:cNvSpPr txBox="1">
            <a:spLocks noGrp="1"/>
          </p:cNvSpPr>
          <p:nvPr>
            <p:ph type="body" idx="2"/>
          </p:nvPr>
        </p:nvSpPr>
        <p:spPr>
          <a:xfrm>
            <a:off x="3427838" y="1746150"/>
            <a:ext cx="2224200" cy="10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82" name="Google Shape;282;p31"/>
          <p:cNvSpPr txBox="1">
            <a:spLocks noGrp="1"/>
          </p:cNvSpPr>
          <p:nvPr>
            <p:ph type="body" idx="3"/>
          </p:nvPr>
        </p:nvSpPr>
        <p:spPr>
          <a:xfrm>
            <a:off x="5942500" y="1746150"/>
            <a:ext cx="2224200" cy="10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83" name="Google Shape;283;p31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84" name="Google Shape;284;p31"/>
          <p:cNvSpPr txBox="1">
            <a:spLocks noGrp="1"/>
          </p:cNvSpPr>
          <p:nvPr>
            <p:ph type="body" idx="1"/>
          </p:nvPr>
        </p:nvSpPr>
        <p:spPr>
          <a:xfrm>
            <a:off x="913175" y="3041550"/>
            <a:ext cx="2224200" cy="10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85" name="Google Shape;285;p31"/>
          <p:cNvSpPr txBox="1">
            <a:spLocks noGrp="1"/>
          </p:cNvSpPr>
          <p:nvPr>
            <p:ph type="body" idx="2"/>
          </p:nvPr>
        </p:nvSpPr>
        <p:spPr>
          <a:xfrm>
            <a:off x="3427838" y="3041550"/>
            <a:ext cx="2224200" cy="10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86" name="Google Shape;286;p31"/>
          <p:cNvSpPr txBox="1">
            <a:spLocks noGrp="1"/>
          </p:cNvSpPr>
          <p:nvPr>
            <p:ph type="body" idx="3"/>
          </p:nvPr>
        </p:nvSpPr>
        <p:spPr>
          <a:xfrm>
            <a:off x="5942500" y="3041550"/>
            <a:ext cx="2224200" cy="10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 txBox="1">
            <a:spLocks noGrp="1"/>
          </p:cNvSpPr>
          <p:nvPr>
            <p:ph type="body" idx="1"/>
          </p:nvPr>
        </p:nvSpPr>
        <p:spPr>
          <a:xfrm>
            <a:off x="457200" y="4632750"/>
            <a:ext cx="5229000" cy="51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292" name="Google Shape;292;p32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93" name="Google Shape;293;p3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413" y="152400"/>
            <a:ext cx="4945166" cy="432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</a:t>
            </a:r>
            <a:r>
              <a:rPr lang="en">
                <a:solidFill>
                  <a:schemeClr val="accent1"/>
                </a:solidFill>
              </a:rPr>
              <a:t>use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2"/>
          </p:nvPr>
        </p:nvSpPr>
        <p:spPr>
          <a:xfrm>
            <a:off x="4811921" y="1746150"/>
            <a:ext cx="34191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34191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2"/>
          </p:nvPr>
        </p:nvSpPr>
        <p:spPr>
          <a:xfrm>
            <a:off x="913175" y="3892975"/>
            <a:ext cx="7317600" cy="54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</a:rPr>
              <a:t>More info on how to use this template at </a:t>
            </a:r>
            <a:r>
              <a:rPr lang="en" sz="1200" b="1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slidescarnival.com/help-use-presentation-template</a:t>
            </a:r>
            <a:endParaRPr sz="1200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</a:rPr>
              <a:t>This template is free to use under </a:t>
            </a:r>
            <a:r>
              <a:rPr lang="en" sz="1200" u="sng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chemeClr val="accent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</a:endParaRPr>
          </a:p>
        </p:txBody>
      </p:sp>
      <p:sp>
        <p:nvSpPr>
          <p:cNvPr id="116" name="Google Shape;116;p15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3"/>
          <p:cNvSpPr txBox="1">
            <a:spLocks noGrp="1"/>
          </p:cNvSpPr>
          <p:nvPr>
            <p:ph type="body" idx="1"/>
          </p:nvPr>
        </p:nvSpPr>
        <p:spPr>
          <a:xfrm>
            <a:off x="913175" y="1593750"/>
            <a:ext cx="3467100" cy="27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Show and explain your web, app or software projects using these gadget templates.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9" name="Google Shape;299;p33"/>
          <p:cNvSpPr/>
          <p:nvPr/>
        </p:nvSpPr>
        <p:spPr>
          <a:xfrm>
            <a:off x="57171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Place your screenshot here</a:t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0" name="Google Shape;300;p33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301" name="Google Shape;301;p33"/>
          <p:cNvGrpSpPr/>
          <p:nvPr/>
        </p:nvGrpSpPr>
        <p:grpSpPr>
          <a:xfrm>
            <a:off x="5658000" y="373572"/>
            <a:ext cx="2119546" cy="4396359"/>
            <a:chOff x="2547150" y="238125"/>
            <a:chExt cx="2525675" cy="5238750"/>
          </a:xfrm>
        </p:grpSpPr>
        <p:sp>
          <p:nvSpPr>
            <p:cNvPr id="302" name="Google Shape;302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913175" y="834175"/>
            <a:ext cx="3467100" cy="627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Mobile</a:t>
            </a:r>
            <a:r>
              <a:rPr lang="en"/>
              <a:t> project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"/>
          <p:cNvSpPr/>
          <p:nvPr/>
        </p:nvSpPr>
        <p:spPr>
          <a:xfrm>
            <a:off x="53812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Place your screenshot here</a:t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2" name="Google Shape;312;p34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313" name="Google Shape;313;p34"/>
          <p:cNvGrpSpPr/>
          <p:nvPr/>
        </p:nvGrpSpPr>
        <p:grpSpPr>
          <a:xfrm>
            <a:off x="5316502" y="465959"/>
            <a:ext cx="2736410" cy="4222433"/>
            <a:chOff x="2112475" y="238125"/>
            <a:chExt cx="3395050" cy="5238750"/>
          </a:xfrm>
        </p:grpSpPr>
        <p:sp>
          <p:nvSpPr>
            <p:cNvPr id="314" name="Google Shape;314;p34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" name="Google Shape;318;p34"/>
          <p:cNvSpPr txBox="1">
            <a:spLocks noGrp="1"/>
          </p:cNvSpPr>
          <p:nvPr>
            <p:ph type="body" idx="1"/>
          </p:nvPr>
        </p:nvSpPr>
        <p:spPr>
          <a:xfrm>
            <a:off x="913175" y="1593750"/>
            <a:ext cx="3467100" cy="27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Show and explain your web, app or software projects using these gadget templates.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9" name="Google Shape;319;p34"/>
          <p:cNvSpPr txBox="1">
            <a:spLocks noGrp="1"/>
          </p:cNvSpPr>
          <p:nvPr>
            <p:ph type="title"/>
          </p:nvPr>
        </p:nvSpPr>
        <p:spPr>
          <a:xfrm>
            <a:off x="913175" y="834175"/>
            <a:ext cx="3467100" cy="627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Tablet</a:t>
            </a:r>
            <a:r>
              <a:rPr lang="en"/>
              <a:t> project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"/>
          <p:cNvSpPr/>
          <p:nvPr/>
        </p:nvSpPr>
        <p:spPr>
          <a:xfrm>
            <a:off x="4450075" y="1305138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Place your screenshot here</a:t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5" name="Google Shape;325;p35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326" name="Google Shape;326;p35"/>
          <p:cNvGrpSpPr/>
          <p:nvPr/>
        </p:nvGrpSpPr>
        <p:grpSpPr>
          <a:xfrm>
            <a:off x="3945224" y="1164929"/>
            <a:ext cx="4542205" cy="2661224"/>
            <a:chOff x="1177450" y="241631"/>
            <a:chExt cx="6173152" cy="3616776"/>
          </a:xfrm>
        </p:grpSpPr>
        <p:sp>
          <p:nvSpPr>
            <p:cNvPr id="327" name="Google Shape;327;p35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42236">
                <a:alpha val="53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1" name="Google Shape;331;p35"/>
          <p:cNvSpPr txBox="1">
            <a:spLocks noGrp="1"/>
          </p:cNvSpPr>
          <p:nvPr>
            <p:ph type="body" idx="1"/>
          </p:nvPr>
        </p:nvSpPr>
        <p:spPr>
          <a:xfrm>
            <a:off x="913175" y="1593750"/>
            <a:ext cx="2681100" cy="27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Show and explain your web, app or software projects using these gadget templates.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2" name="Google Shape;332;p35"/>
          <p:cNvSpPr txBox="1">
            <a:spLocks noGrp="1"/>
          </p:cNvSpPr>
          <p:nvPr>
            <p:ph type="title"/>
          </p:nvPr>
        </p:nvSpPr>
        <p:spPr>
          <a:xfrm>
            <a:off x="913175" y="834175"/>
            <a:ext cx="2681100" cy="627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Desktop</a:t>
            </a:r>
            <a:r>
              <a:rPr lang="en"/>
              <a:t> project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6"/>
          <p:cNvSpPr txBox="1">
            <a:spLocks noGrp="1"/>
          </p:cNvSpPr>
          <p:nvPr>
            <p:ph type="title"/>
          </p:nvPr>
        </p:nvSpPr>
        <p:spPr>
          <a:xfrm>
            <a:off x="913175" y="1103100"/>
            <a:ext cx="4190400" cy="1199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</a:rPr>
              <a:t>Thanks!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338" name="Google Shape;338;p36"/>
          <p:cNvSpPr txBox="1">
            <a:spLocks noGrp="1"/>
          </p:cNvSpPr>
          <p:nvPr>
            <p:ph type="body" idx="1"/>
          </p:nvPr>
        </p:nvSpPr>
        <p:spPr>
          <a:xfrm>
            <a:off x="913175" y="2282400"/>
            <a:ext cx="3467100" cy="175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You can find me at:</a:t>
            </a:r>
            <a:endParaRPr>
              <a:solidFill>
                <a:schemeClr val="lt1"/>
              </a:solidFill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╸"/>
            </a:pPr>
            <a:r>
              <a:rPr lang="en">
                <a:solidFill>
                  <a:schemeClr val="lt1"/>
                </a:solidFill>
              </a:rPr>
              <a:t>@username</a:t>
            </a:r>
            <a:endParaRPr>
              <a:solidFill>
                <a:schemeClr val="lt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╸"/>
            </a:pPr>
            <a:r>
              <a:rPr lang="en">
                <a:solidFill>
                  <a:schemeClr val="lt1"/>
                </a:solidFill>
              </a:rPr>
              <a:t>user@mail.me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9" name="Google Shape;339;p36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340" name="Google Shape;340;p36"/>
          <p:cNvPicPr preferRelativeResize="0"/>
          <p:nvPr/>
        </p:nvPicPr>
        <p:blipFill rotWithShape="1">
          <a:blip r:embed="rId3">
            <a:alphaModFix/>
          </a:blip>
          <a:srcRect t="16666" b="16666"/>
          <a:stretch/>
        </p:blipFill>
        <p:spPr>
          <a:xfrm>
            <a:off x="4773135" y="-16"/>
            <a:ext cx="4370868" cy="43708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10869"/>
                </a:lnTo>
                <a:cubicBezTo>
                  <a:pt x="0" y="16795"/>
                  <a:pt x="4805" y="21600"/>
                  <a:pt x="10731" y="21600"/>
                </a:cubicBez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46" name="Google Shape;346;p37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59448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Special thanks to all the people who made and released these awesome resources for free: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╸"/>
            </a:pPr>
            <a:r>
              <a:rPr lang="en" sz="2000"/>
              <a:t>Presentation template by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SlidesCarnival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╸"/>
            </a:pPr>
            <a:r>
              <a:rPr lang="en" sz="2000"/>
              <a:t>Photographs by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Unsplash</a:t>
            </a:r>
            <a:endParaRPr sz="2000"/>
          </a:p>
        </p:txBody>
      </p:sp>
      <p:sp>
        <p:nvSpPr>
          <p:cNvPr id="347" name="Google Shape;347;p37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53" name="Google Shape;353;p38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59448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╸"/>
            </a:pPr>
            <a:r>
              <a:rPr lang="en" sz="1400"/>
              <a:t>Titles: Red Hat Display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╸"/>
            </a:pPr>
            <a:r>
              <a:rPr lang="en" sz="1400"/>
              <a:t>Body copy: Raleway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Download for free at: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https://www.fontsquirrel.com/fonts/red-hat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https://www.fontsquirrel.com/fonts/raleway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54" name="Google Shape;354;p38"/>
          <p:cNvSpPr txBox="1"/>
          <p:nvPr/>
        </p:nvSpPr>
        <p:spPr>
          <a:xfrm>
            <a:off x="913175" y="4017800"/>
            <a:ext cx="7330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5" name="Google Shape;355;p38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9"/>
          <p:cNvSpPr txBox="1">
            <a:spLocks noGrp="1"/>
          </p:cNvSpPr>
          <p:nvPr>
            <p:ph type="ctrTitle"/>
          </p:nvPr>
        </p:nvSpPr>
        <p:spPr>
          <a:xfrm>
            <a:off x="1561925" y="3020412"/>
            <a:ext cx="7003800" cy="5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361" name="Google Shape;361;p39"/>
          <p:cNvSpPr txBox="1">
            <a:spLocks noGrp="1"/>
          </p:cNvSpPr>
          <p:nvPr>
            <p:ph type="subTitle" idx="1"/>
          </p:nvPr>
        </p:nvSpPr>
        <p:spPr>
          <a:xfrm>
            <a:off x="1561925" y="3533375"/>
            <a:ext cx="7003800" cy="27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362" name="Google Shape;362;p39"/>
          <p:cNvSpPr txBox="1"/>
          <p:nvPr/>
        </p:nvSpPr>
        <p:spPr>
          <a:xfrm>
            <a:off x="0" y="2192975"/>
            <a:ext cx="1429800" cy="12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rPr>
              <a:t>2</a:t>
            </a:r>
            <a:endParaRPr sz="7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68" name="Google Shape;368;p40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69" name="Google Shape;369;p40"/>
          <p:cNvSpPr/>
          <p:nvPr/>
        </p:nvSpPr>
        <p:spPr>
          <a:xfrm>
            <a:off x="7563638" y="2755950"/>
            <a:ext cx="8046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DEC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0" name="Google Shape;370;p40"/>
          <p:cNvSpPr/>
          <p:nvPr/>
        </p:nvSpPr>
        <p:spPr>
          <a:xfrm>
            <a:off x="6918194" y="2755950"/>
            <a:ext cx="8046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NOV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1" name="Google Shape;371;p40"/>
          <p:cNvSpPr/>
          <p:nvPr/>
        </p:nvSpPr>
        <p:spPr>
          <a:xfrm>
            <a:off x="6272751" y="2755950"/>
            <a:ext cx="8046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OCT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2" name="Google Shape;372;p40"/>
          <p:cNvSpPr/>
          <p:nvPr/>
        </p:nvSpPr>
        <p:spPr>
          <a:xfrm>
            <a:off x="5627308" y="2755950"/>
            <a:ext cx="8046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SEP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3" name="Google Shape;373;p40"/>
          <p:cNvSpPr/>
          <p:nvPr/>
        </p:nvSpPr>
        <p:spPr>
          <a:xfrm>
            <a:off x="4981865" y="2755950"/>
            <a:ext cx="8046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AUG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4" name="Google Shape;374;p40"/>
          <p:cNvSpPr/>
          <p:nvPr/>
        </p:nvSpPr>
        <p:spPr>
          <a:xfrm>
            <a:off x="4336422" y="2755950"/>
            <a:ext cx="8046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JUL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5" name="Google Shape;375;p40"/>
          <p:cNvSpPr/>
          <p:nvPr/>
        </p:nvSpPr>
        <p:spPr>
          <a:xfrm>
            <a:off x="3690979" y="2755950"/>
            <a:ext cx="8046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JUN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6" name="Google Shape;376;p40"/>
          <p:cNvSpPr/>
          <p:nvPr/>
        </p:nvSpPr>
        <p:spPr>
          <a:xfrm>
            <a:off x="3045536" y="2755950"/>
            <a:ext cx="8046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MAY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7" name="Google Shape;377;p40"/>
          <p:cNvSpPr/>
          <p:nvPr/>
        </p:nvSpPr>
        <p:spPr>
          <a:xfrm>
            <a:off x="2400093" y="2755950"/>
            <a:ext cx="8046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APR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8" name="Google Shape;378;p40"/>
          <p:cNvSpPr/>
          <p:nvPr/>
        </p:nvSpPr>
        <p:spPr>
          <a:xfrm>
            <a:off x="1754650" y="2755950"/>
            <a:ext cx="8046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MAR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9" name="Google Shape;379;p40"/>
          <p:cNvSpPr/>
          <p:nvPr/>
        </p:nvSpPr>
        <p:spPr>
          <a:xfrm>
            <a:off x="1109206" y="2755950"/>
            <a:ext cx="8046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FEB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0" name="Google Shape;380;p40"/>
          <p:cNvSpPr/>
          <p:nvPr/>
        </p:nvSpPr>
        <p:spPr>
          <a:xfrm>
            <a:off x="463763" y="2755950"/>
            <a:ext cx="8046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JAN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1" name="Google Shape;381;p40"/>
          <p:cNvSpPr/>
          <p:nvPr/>
        </p:nvSpPr>
        <p:spPr>
          <a:xfrm>
            <a:off x="0" y="2755950"/>
            <a:ext cx="6231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382" name="Google Shape;382;p40"/>
          <p:cNvCxnSpPr/>
          <p:nvPr/>
        </p:nvCxnSpPr>
        <p:spPr>
          <a:xfrm rot="10800000">
            <a:off x="75186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3" name="Google Shape;383;p40"/>
          <p:cNvSpPr txBox="1"/>
          <p:nvPr/>
        </p:nvSpPr>
        <p:spPr>
          <a:xfrm>
            <a:off x="711755" y="1727200"/>
            <a:ext cx="1221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84" name="Google Shape;384;p40"/>
          <p:cNvCxnSpPr/>
          <p:nvPr/>
        </p:nvCxnSpPr>
        <p:spPr>
          <a:xfrm rot="10800000">
            <a:off x="2043797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5" name="Google Shape;385;p40"/>
          <p:cNvSpPr txBox="1"/>
          <p:nvPr/>
        </p:nvSpPr>
        <p:spPr>
          <a:xfrm>
            <a:off x="2005158" y="1727200"/>
            <a:ext cx="1221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Red is the colour of danger and courage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86" name="Google Shape;386;p40"/>
          <p:cNvCxnSpPr/>
          <p:nvPr/>
        </p:nvCxnSpPr>
        <p:spPr>
          <a:xfrm rot="10800000">
            <a:off x="3335726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7" name="Google Shape;387;p40"/>
          <p:cNvSpPr txBox="1"/>
          <p:nvPr/>
        </p:nvSpPr>
        <p:spPr>
          <a:xfrm>
            <a:off x="3298561" y="1727200"/>
            <a:ext cx="1221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88" name="Google Shape;388;p40"/>
          <p:cNvCxnSpPr/>
          <p:nvPr/>
        </p:nvCxnSpPr>
        <p:spPr>
          <a:xfrm rot="10800000">
            <a:off x="4627656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9" name="Google Shape;389;p40"/>
          <p:cNvSpPr txBox="1"/>
          <p:nvPr/>
        </p:nvSpPr>
        <p:spPr>
          <a:xfrm>
            <a:off x="4591963" y="1727200"/>
            <a:ext cx="1221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90" name="Google Shape;390;p40"/>
          <p:cNvCxnSpPr/>
          <p:nvPr/>
        </p:nvCxnSpPr>
        <p:spPr>
          <a:xfrm rot="10800000">
            <a:off x="5919585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1" name="Google Shape;391;p40"/>
          <p:cNvSpPr txBox="1"/>
          <p:nvPr/>
        </p:nvSpPr>
        <p:spPr>
          <a:xfrm>
            <a:off x="5885366" y="1727200"/>
            <a:ext cx="1221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92" name="Google Shape;392;p40"/>
          <p:cNvCxnSpPr/>
          <p:nvPr/>
        </p:nvCxnSpPr>
        <p:spPr>
          <a:xfrm rot="10800000">
            <a:off x="7211514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3" name="Google Shape;393;p40"/>
          <p:cNvSpPr txBox="1"/>
          <p:nvPr/>
        </p:nvSpPr>
        <p:spPr>
          <a:xfrm>
            <a:off x="7178769" y="1727200"/>
            <a:ext cx="1221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94" name="Google Shape;394;p40"/>
          <p:cNvCxnSpPr/>
          <p:nvPr/>
        </p:nvCxnSpPr>
        <p:spPr>
          <a:xfrm rot="10800000">
            <a:off x="1407754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5" name="Google Shape;395;p40"/>
          <p:cNvSpPr txBox="1"/>
          <p:nvPr/>
        </p:nvSpPr>
        <p:spPr>
          <a:xfrm>
            <a:off x="1339170" y="3648150"/>
            <a:ext cx="1221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96" name="Google Shape;396;p40"/>
          <p:cNvCxnSpPr/>
          <p:nvPr/>
        </p:nvCxnSpPr>
        <p:spPr>
          <a:xfrm rot="10800000">
            <a:off x="2699683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7" name="Google Shape;397;p40"/>
          <p:cNvSpPr txBox="1"/>
          <p:nvPr/>
        </p:nvSpPr>
        <p:spPr>
          <a:xfrm>
            <a:off x="2640058" y="3648150"/>
            <a:ext cx="1221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98" name="Google Shape;398;p40"/>
          <p:cNvCxnSpPr/>
          <p:nvPr/>
        </p:nvCxnSpPr>
        <p:spPr>
          <a:xfrm rot="10800000">
            <a:off x="399161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9" name="Google Shape;399;p40"/>
          <p:cNvSpPr txBox="1"/>
          <p:nvPr/>
        </p:nvSpPr>
        <p:spPr>
          <a:xfrm>
            <a:off x="3940945" y="3648150"/>
            <a:ext cx="1221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400" name="Google Shape;400;p40"/>
          <p:cNvCxnSpPr/>
          <p:nvPr/>
        </p:nvCxnSpPr>
        <p:spPr>
          <a:xfrm rot="10800000">
            <a:off x="528354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1" name="Google Shape;401;p40"/>
          <p:cNvSpPr txBox="1"/>
          <p:nvPr/>
        </p:nvSpPr>
        <p:spPr>
          <a:xfrm>
            <a:off x="5241832" y="3648150"/>
            <a:ext cx="1221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Red is the colour of danger and courage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402" name="Google Shape;402;p40"/>
          <p:cNvCxnSpPr/>
          <p:nvPr/>
        </p:nvCxnSpPr>
        <p:spPr>
          <a:xfrm rot="10800000">
            <a:off x="6575471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3" name="Google Shape;403;p40"/>
          <p:cNvSpPr txBox="1"/>
          <p:nvPr/>
        </p:nvSpPr>
        <p:spPr>
          <a:xfrm>
            <a:off x="6542719" y="3648150"/>
            <a:ext cx="1221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404" name="Google Shape;404;p40"/>
          <p:cNvCxnSpPr/>
          <p:nvPr/>
        </p:nvCxnSpPr>
        <p:spPr>
          <a:xfrm rot="10800000">
            <a:off x="7867400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5" name="Google Shape;405;p40"/>
          <p:cNvSpPr txBox="1"/>
          <p:nvPr/>
        </p:nvSpPr>
        <p:spPr>
          <a:xfrm>
            <a:off x="7830450" y="3648150"/>
            <a:ext cx="101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11" name="Google Shape;411;p41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12" name="Google Shape;412;p41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41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4" name="Google Shape;414;p41"/>
          <p:cNvGrpSpPr/>
          <p:nvPr/>
        </p:nvGrpSpPr>
        <p:grpSpPr>
          <a:xfrm>
            <a:off x="1786339" y="1855801"/>
            <a:ext cx="473400" cy="473400"/>
            <a:chOff x="1786339" y="1855801"/>
            <a:chExt cx="473400" cy="473400"/>
          </a:xfrm>
        </p:grpSpPr>
        <p:sp>
          <p:nvSpPr>
            <p:cNvPr id="415" name="Google Shape;415;p41"/>
            <p:cNvSpPr/>
            <p:nvPr/>
          </p:nvSpPr>
          <p:spPr>
            <a:xfrm rot="8100000">
              <a:off x="1855667" y="19251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1"/>
            <p:cNvSpPr/>
            <p:nvPr/>
          </p:nvSpPr>
          <p:spPr>
            <a:xfrm>
              <a:off x="1955989" y="20188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1</a:t>
              </a:r>
              <a:endParaRPr sz="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417" name="Google Shape;417;p41"/>
          <p:cNvGrpSpPr/>
          <p:nvPr/>
        </p:nvGrpSpPr>
        <p:grpSpPr>
          <a:xfrm>
            <a:off x="3814414" y="1855801"/>
            <a:ext cx="473400" cy="473400"/>
            <a:chOff x="3814414" y="1855801"/>
            <a:chExt cx="473400" cy="473400"/>
          </a:xfrm>
        </p:grpSpPr>
        <p:sp>
          <p:nvSpPr>
            <p:cNvPr id="418" name="Google Shape;418;p41"/>
            <p:cNvSpPr/>
            <p:nvPr/>
          </p:nvSpPr>
          <p:spPr>
            <a:xfrm rot="8100000">
              <a:off x="3883742" y="19251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1"/>
            <p:cNvSpPr/>
            <p:nvPr/>
          </p:nvSpPr>
          <p:spPr>
            <a:xfrm>
              <a:off x="3984064" y="20188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3</a:t>
              </a:r>
              <a:endParaRPr sz="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420" name="Google Shape;420;p41"/>
          <p:cNvGrpSpPr/>
          <p:nvPr/>
        </p:nvGrpSpPr>
        <p:grpSpPr>
          <a:xfrm>
            <a:off x="5842489" y="1855801"/>
            <a:ext cx="473400" cy="473400"/>
            <a:chOff x="5842489" y="1855801"/>
            <a:chExt cx="473400" cy="473400"/>
          </a:xfrm>
        </p:grpSpPr>
        <p:sp>
          <p:nvSpPr>
            <p:cNvPr id="421" name="Google Shape;421;p41"/>
            <p:cNvSpPr/>
            <p:nvPr/>
          </p:nvSpPr>
          <p:spPr>
            <a:xfrm rot="8100000">
              <a:off x="5911817" y="19251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1"/>
            <p:cNvSpPr/>
            <p:nvPr/>
          </p:nvSpPr>
          <p:spPr>
            <a:xfrm>
              <a:off x="6012139" y="20188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5</a:t>
              </a:r>
              <a:endParaRPr sz="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423" name="Google Shape;423;p41"/>
          <p:cNvGrpSpPr/>
          <p:nvPr/>
        </p:nvGrpSpPr>
        <p:grpSpPr>
          <a:xfrm>
            <a:off x="6880814" y="3728700"/>
            <a:ext cx="473400" cy="473400"/>
            <a:chOff x="6880814" y="3728700"/>
            <a:chExt cx="473400" cy="473400"/>
          </a:xfrm>
        </p:grpSpPr>
        <p:sp>
          <p:nvSpPr>
            <p:cNvPr id="424" name="Google Shape;424;p41"/>
            <p:cNvSpPr/>
            <p:nvPr/>
          </p:nvSpPr>
          <p:spPr>
            <a:xfrm rot="-2700000">
              <a:off x="6950142" y="37980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1"/>
            <p:cNvSpPr/>
            <p:nvPr/>
          </p:nvSpPr>
          <p:spPr>
            <a:xfrm flipH="1">
              <a:off x="7050464" y="39049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6</a:t>
              </a:r>
              <a:endParaRPr sz="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426" name="Google Shape;426;p41"/>
          <p:cNvGrpSpPr/>
          <p:nvPr/>
        </p:nvGrpSpPr>
        <p:grpSpPr>
          <a:xfrm>
            <a:off x="4852739" y="3728700"/>
            <a:ext cx="473400" cy="473400"/>
            <a:chOff x="4852739" y="3728700"/>
            <a:chExt cx="473400" cy="473400"/>
          </a:xfrm>
        </p:grpSpPr>
        <p:sp>
          <p:nvSpPr>
            <p:cNvPr id="427" name="Google Shape;427;p41"/>
            <p:cNvSpPr/>
            <p:nvPr/>
          </p:nvSpPr>
          <p:spPr>
            <a:xfrm rot="-2700000">
              <a:off x="4922067" y="37980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1"/>
            <p:cNvSpPr/>
            <p:nvPr/>
          </p:nvSpPr>
          <p:spPr>
            <a:xfrm flipH="1">
              <a:off x="5022389" y="39049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4</a:t>
              </a:r>
              <a:endParaRPr sz="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429" name="Google Shape;429;p41"/>
          <p:cNvGrpSpPr/>
          <p:nvPr/>
        </p:nvGrpSpPr>
        <p:grpSpPr>
          <a:xfrm>
            <a:off x="2824664" y="3728700"/>
            <a:ext cx="473400" cy="473400"/>
            <a:chOff x="2824664" y="3728700"/>
            <a:chExt cx="473400" cy="473400"/>
          </a:xfrm>
        </p:grpSpPr>
        <p:sp>
          <p:nvSpPr>
            <p:cNvPr id="430" name="Google Shape;430;p41"/>
            <p:cNvSpPr/>
            <p:nvPr/>
          </p:nvSpPr>
          <p:spPr>
            <a:xfrm rot="-2700000">
              <a:off x="2893992" y="37980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1"/>
            <p:cNvSpPr/>
            <p:nvPr/>
          </p:nvSpPr>
          <p:spPr>
            <a:xfrm flipH="1">
              <a:off x="2994314" y="39049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2</a:t>
              </a:r>
              <a:endParaRPr sz="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432" name="Google Shape;432;p41"/>
          <p:cNvSpPr txBox="1"/>
          <p:nvPr/>
        </p:nvSpPr>
        <p:spPr>
          <a:xfrm>
            <a:off x="137985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3" name="Google Shape;433;p41"/>
          <p:cNvSpPr txBox="1"/>
          <p:nvPr/>
        </p:nvSpPr>
        <p:spPr>
          <a:xfrm>
            <a:off x="3377205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Red is the colour of danger and courage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4" name="Google Shape;434;p41"/>
          <p:cNvSpPr txBox="1"/>
          <p:nvPr/>
        </p:nvSpPr>
        <p:spPr>
          <a:xfrm>
            <a:off x="543601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5" name="Google Shape;435;p41"/>
          <p:cNvSpPr txBox="1"/>
          <p:nvPr/>
        </p:nvSpPr>
        <p:spPr>
          <a:xfrm>
            <a:off x="241817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6" name="Google Shape;436;p41"/>
          <p:cNvSpPr txBox="1"/>
          <p:nvPr/>
        </p:nvSpPr>
        <p:spPr>
          <a:xfrm>
            <a:off x="444625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7" name="Google Shape;437;p41"/>
          <p:cNvSpPr txBox="1"/>
          <p:nvPr/>
        </p:nvSpPr>
        <p:spPr>
          <a:xfrm>
            <a:off x="647433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43" name="Google Shape;443;p42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aphicFrame>
        <p:nvGraphicFramePr>
          <p:cNvPr id="444" name="Google Shape;444;p42"/>
          <p:cNvGraphicFramePr/>
          <p:nvPr/>
        </p:nvGraphicFramePr>
        <p:xfrm>
          <a:off x="457200" y="1418481"/>
          <a:ext cx="8235025" cy="3271500"/>
        </p:xfrm>
        <a:graphic>
          <a:graphicData uri="http://schemas.openxmlformats.org/drawingml/2006/table">
            <a:tbl>
              <a:tblPr>
                <a:noFill/>
                <a:tableStyleId>{D7272734-463F-4A0B-A8D7-86DA9125DB42}</a:tableStyleId>
              </a:tblPr>
              <a:tblGrid>
                <a:gridCol w="141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9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9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9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9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69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69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 1</a:t>
                      </a:r>
                      <a:endParaRPr sz="800" b="1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 2</a:t>
                      </a:r>
                      <a:endParaRPr sz="800" b="1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7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8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9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12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13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14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 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 2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 3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 4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 5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 6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 7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 8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913175" y="1103099"/>
            <a:ext cx="3467100" cy="1199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Hello!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1"/>
          </p:nvPr>
        </p:nvSpPr>
        <p:spPr>
          <a:xfrm>
            <a:off x="913175" y="2282400"/>
            <a:ext cx="3467100" cy="175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I am Jayden Smith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I am here because I love to give presentations. 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You can find me at </a:t>
            </a:r>
            <a:r>
              <a:rPr lang="en" sz="2000">
                <a:solidFill>
                  <a:schemeClr val="accent1"/>
                </a:solidFill>
              </a:rPr>
              <a:t>@username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123" name="Google Shape;123;p16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 rotWithShape="1">
          <a:blip r:embed="rId3">
            <a:alphaModFix/>
          </a:blip>
          <a:srcRect t="25846" r="11016" b="14830"/>
          <a:stretch/>
        </p:blipFill>
        <p:spPr>
          <a:xfrm>
            <a:off x="4773135" y="-16"/>
            <a:ext cx="4370868" cy="43708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10869"/>
                </a:lnTo>
                <a:cubicBezTo>
                  <a:pt x="0" y="16795"/>
                  <a:pt x="4805" y="21600"/>
                  <a:pt x="10731" y="21600"/>
                </a:cubicBez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50" name="Google Shape;450;p43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451" name="Google Shape;451;p43"/>
          <p:cNvSpPr/>
          <p:nvPr/>
        </p:nvSpPr>
        <p:spPr>
          <a:xfrm>
            <a:off x="628575" y="1583775"/>
            <a:ext cx="3871500" cy="1375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STRENGTHS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2" name="Google Shape;452;p43"/>
          <p:cNvSpPr/>
          <p:nvPr/>
        </p:nvSpPr>
        <p:spPr>
          <a:xfrm>
            <a:off x="4660149" y="1583775"/>
            <a:ext cx="3871500" cy="13758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WEAKNESSES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Yellow is the color of gold, butter and ripe lemons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3" name="Google Shape;453;p43"/>
          <p:cNvSpPr/>
          <p:nvPr/>
        </p:nvSpPr>
        <p:spPr>
          <a:xfrm>
            <a:off x="628575" y="3110437"/>
            <a:ext cx="3871500" cy="13758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Black is the color of ebony and of outer space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OPPORTUNITIES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4" name="Google Shape;454;p43"/>
          <p:cNvSpPr/>
          <p:nvPr/>
        </p:nvSpPr>
        <p:spPr>
          <a:xfrm>
            <a:off x="4660149" y="3110437"/>
            <a:ext cx="3871500" cy="13758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White is the color of milk and fresh snow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THREATS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5" name="Google Shape;455;p43"/>
          <p:cNvSpPr/>
          <p:nvPr/>
        </p:nvSpPr>
        <p:spPr>
          <a:xfrm>
            <a:off x="3292849" y="1745613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3"/>
          <p:cNvSpPr/>
          <p:nvPr/>
        </p:nvSpPr>
        <p:spPr>
          <a:xfrm rot="5400000">
            <a:off x="3452655" y="1745613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3"/>
          <p:cNvSpPr/>
          <p:nvPr/>
        </p:nvSpPr>
        <p:spPr>
          <a:xfrm rot="10800000">
            <a:off x="3452655" y="1899558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3"/>
          <p:cNvSpPr/>
          <p:nvPr/>
        </p:nvSpPr>
        <p:spPr>
          <a:xfrm rot="-5400000">
            <a:off x="3292849" y="1899558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3"/>
          <p:cNvSpPr/>
          <p:nvPr/>
        </p:nvSpPr>
        <p:spPr>
          <a:xfrm>
            <a:off x="3842100" y="2242577"/>
            <a:ext cx="346481" cy="4465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S</a:t>
            </a:r>
          </a:p>
        </p:txBody>
      </p:sp>
      <p:sp>
        <p:nvSpPr>
          <p:cNvPr id="460" name="Google Shape;460;p43"/>
          <p:cNvSpPr/>
          <p:nvPr/>
        </p:nvSpPr>
        <p:spPr>
          <a:xfrm>
            <a:off x="4857720" y="2250297"/>
            <a:ext cx="650964" cy="43849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W</a:t>
            </a:r>
          </a:p>
        </p:txBody>
      </p:sp>
      <p:sp>
        <p:nvSpPr>
          <p:cNvPr id="461" name="Google Shape;461;p43"/>
          <p:cNvSpPr/>
          <p:nvPr/>
        </p:nvSpPr>
        <p:spPr>
          <a:xfrm>
            <a:off x="3807513" y="3348952"/>
            <a:ext cx="428005" cy="44467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O</a:t>
            </a:r>
          </a:p>
        </p:txBody>
      </p:sp>
      <p:sp>
        <p:nvSpPr>
          <p:cNvPr id="462" name="Google Shape;462;p43"/>
          <p:cNvSpPr/>
          <p:nvPr/>
        </p:nvSpPr>
        <p:spPr>
          <a:xfrm>
            <a:off x="4971979" y="3356672"/>
            <a:ext cx="365009" cy="43849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4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Business Model Canvas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68" name="Google Shape;468;p44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469" name="Google Shape;469;p44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Key Activities</a:t>
            </a:r>
            <a:endParaRPr sz="9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sz="8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0" name="Google Shape;470;p44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Key Resources</a:t>
            </a:r>
            <a:endParaRPr sz="9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sz="9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1" name="Google Shape;471;p44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Value Propositions</a:t>
            </a:r>
            <a:endParaRPr sz="9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sz="9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2" name="Google Shape;472;p44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Customer Relationships</a:t>
            </a:r>
            <a:endParaRPr sz="9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sz="9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3" name="Google Shape;473;p44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Channels</a:t>
            </a:r>
            <a:endParaRPr sz="9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sz="9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4" name="Google Shape;474;p44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Customer Segments</a:t>
            </a:r>
            <a:endParaRPr sz="9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sz="9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5" name="Google Shape;475;p44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Key Partners</a:t>
            </a:r>
            <a:endParaRPr sz="9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sz="8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6" name="Google Shape;476;p44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Cost Structure</a:t>
            </a:r>
            <a:endParaRPr sz="9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sz="9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7" name="Google Shape;477;p44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Revenue Streams</a:t>
            </a:r>
            <a:endParaRPr sz="9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sz="9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8" name="Google Shape;478;p44"/>
          <p:cNvSpPr/>
          <p:nvPr/>
        </p:nvSpPr>
        <p:spPr>
          <a:xfrm>
            <a:off x="4279392" y="3732401"/>
            <a:ext cx="216410" cy="215154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44"/>
          <p:cNvSpPr/>
          <p:nvPr/>
        </p:nvSpPr>
        <p:spPr>
          <a:xfrm>
            <a:off x="6865890" y="543301"/>
            <a:ext cx="215789" cy="193705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44"/>
          <p:cNvSpPr/>
          <p:nvPr/>
        </p:nvSpPr>
        <p:spPr>
          <a:xfrm>
            <a:off x="1702233" y="543296"/>
            <a:ext cx="207590" cy="207590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44"/>
          <p:cNvSpPr/>
          <p:nvPr/>
        </p:nvSpPr>
        <p:spPr>
          <a:xfrm>
            <a:off x="8608121" y="543223"/>
            <a:ext cx="197487" cy="208211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2" name="Google Shape;482;p44"/>
          <p:cNvGrpSpPr/>
          <p:nvPr/>
        </p:nvGrpSpPr>
        <p:grpSpPr>
          <a:xfrm>
            <a:off x="8577842" y="3732406"/>
            <a:ext cx="227770" cy="165313"/>
            <a:chOff x="4604550" y="3714775"/>
            <a:chExt cx="439625" cy="319075"/>
          </a:xfrm>
        </p:grpSpPr>
        <p:sp>
          <p:nvSpPr>
            <p:cNvPr id="483" name="Google Shape;483;p44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4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44"/>
          <p:cNvGrpSpPr/>
          <p:nvPr/>
        </p:nvGrpSpPr>
        <p:grpSpPr>
          <a:xfrm>
            <a:off x="5169094" y="543218"/>
            <a:ext cx="188666" cy="240398"/>
            <a:chOff x="1959600" y="4980625"/>
            <a:chExt cx="364150" cy="464000"/>
          </a:xfrm>
        </p:grpSpPr>
        <p:sp>
          <p:nvSpPr>
            <p:cNvPr id="486" name="Google Shape;486;p44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4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4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4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4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4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4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44"/>
          <p:cNvGrpSpPr/>
          <p:nvPr/>
        </p:nvGrpSpPr>
        <p:grpSpPr>
          <a:xfrm>
            <a:off x="6802664" y="2137732"/>
            <a:ext cx="278880" cy="267521"/>
            <a:chOff x="5233525" y="4954450"/>
            <a:chExt cx="538275" cy="516350"/>
          </a:xfrm>
        </p:grpSpPr>
        <p:sp>
          <p:nvSpPr>
            <p:cNvPr id="494" name="Google Shape;494;p44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4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4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4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4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4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4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4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4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44"/>
          <p:cNvGrpSpPr/>
          <p:nvPr/>
        </p:nvGrpSpPr>
        <p:grpSpPr>
          <a:xfrm>
            <a:off x="3358097" y="2137734"/>
            <a:ext cx="283932" cy="258066"/>
            <a:chOff x="4556450" y="4963575"/>
            <a:chExt cx="548025" cy="498100"/>
          </a:xfrm>
        </p:grpSpPr>
        <p:sp>
          <p:nvSpPr>
            <p:cNvPr id="506" name="Google Shape;506;p44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4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4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4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4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44"/>
          <p:cNvSpPr/>
          <p:nvPr/>
        </p:nvSpPr>
        <p:spPr>
          <a:xfrm>
            <a:off x="3406103" y="543301"/>
            <a:ext cx="227743" cy="227797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17" name="Google Shape;517;p45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518" name="Google Shape;518;p45"/>
          <p:cNvGrpSpPr/>
          <p:nvPr/>
        </p:nvGrpSpPr>
        <p:grpSpPr>
          <a:xfrm>
            <a:off x="1693312" y="1599348"/>
            <a:ext cx="3146452" cy="2828721"/>
            <a:chOff x="3778727" y="4460423"/>
            <a:chExt cx="720160" cy="647438"/>
          </a:xfrm>
        </p:grpSpPr>
        <p:sp>
          <p:nvSpPr>
            <p:cNvPr id="519" name="Google Shape;519;p45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520" name="Google Shape;520;p45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521" name="Google Shape;521;p45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522" name="Google Shape;522;p45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523" name="Google Shape;523;p45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524" name="Google Shape;524;p45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525" name="Google Shape;525;p45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cxnSp>
        <p:nvCxnSpPr>
          <p:cNvPr id="526" name="Google Shape;526;p45"/>
          <p:cNvCxnSpPr/>
          <p:nvPr/>
        </p:nvCxnSpPr>
        <p:spPr>
          <a:xfrm>
            <a:off x="4770259" y="2067860"/>
            <a:ext cx="921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7" name="Google Shape;527;p45"/>
          <p:cNvSpPr txBox="1"/>
          <p:nvPr/>
        </p:nvSpPr>
        <p:spPr>
          <a:xfrm>
            <a:off x="5745628" y="1917826"/>
            <a:ext cx="2430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28" name="Google Shape;528;p45"/>
          <p:cNvCxnSpPr/>
          <p:nvPr/>
        </p:nvCxnSpPr>
        <p:spPr>
          <a:xfrm>
            <a:off x="4634505" y="2487852"/>
            <a:ext cx="10575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9" name="Google Shape;529;p45"/>
          <p:cNvSpPr txBox="1"/>
          <p:nvPr/>
        </p:nvSpPr>
        <p:spPr>
          <a:xfrm>
            <a:off x="5745628" y="2337810"/>
            <a:ext cx="2430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30" name="Google Shape;530;p45"/>
          <p:cNvCxnSpPr/>
          <p:nvPr/>
        </p:nvCxnSpPr>
        <p:spPr>
          <a:xfrm>
            <a:off x="4441589" y="2907845"/>
            <a:ext cx="1250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1" name="Google Shape;531;p45"/>
          <p:cNvSpPr txBox="1"/>
          <p:nvPr/>
        </p:nvSpPr>
        <p:spPr>
          <a:xfrm>
            <a:off x="5745628" y="2757794"/>
            <a:ext cx="2430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32" name="Google Shape;532;p45"/>
          <p:cNvCxnSpPr/>
          <p:nvPr/>
        </p:nvCxnSpPr>
        <p:spPr>
          <a:xfrm>
            <a:off x="4277254" y="3327816"/>
            <a:ext cx="1414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3" name="Google Shape;533;p45"/>
          <p:cNvSpPr txBox="1"/>
          <p:nvPr/>
        </p:nvSpPr>
        <p:spPr>
          <a:xfrm>
            <a:off x="5745628" y="3177779"/>
            <a:ext cx="2430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34" name="Google Shape;534;p45"/>
          <p:cNvCxnSpPr/>
          <p:nvPr/>
        </p:nvCxnSpPr>
        <p:spPr>
          <a:xfrm>
            <a:off x="4098618" y="3747809"/>
            <a:ext cx="15933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5" name="Google Shape;535;p45"/>
          <p:cNvSpPr txBox="1"/>
          <p:nvPr/>
        </p:nvSpPr>
        <p:spPr>
          <a:xfrm>
            <a:off x="5745628" y="3597763"/>
            <a:ext cx="2430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36" name="Google Shape;536;p45"/>
          <p:cNvCxnSpPr/>
          <p:nvPr/>
        </p:nvCxnSpPr>
        <p:spPr>
          <a:xfrm>
            <a:off x="3912853" y="4167780"/>
            <a:ext cx="17715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7" name="Google Shape;537;p45"/>
          <p:cNvSpPr txBox="1"/>
          <p:nvPr/>
        </p:nvSpPr>
        <p:spPr>
          <a:xfrm>
            <a:off x="5745628" y="4017747"/>
            <a:ext cx="2430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43" name="Google Shape;543;p46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544" name="Google Shape;544;p46"/>
          <p:cNvPicPr preferRelativeResize="0"/>
          <p:nvPr/>
        </p:nvPicPr>
        <p:blipFill rotWithShape="1">
          <a:blip r:embed="rId4">
            <a:alphaModFix/>
          </a:blip>
          <a:srcRect l="19633" t="9820" b="9812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5" name="Google Shape;545;p46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Imani Jackson</a:t>
            </a:r>
            <a:b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JOB TITLE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46" name="Google Shape;546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7" name="Google Shape;547;p46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Marcos Galán</a:t>
            </a:r>
            <a:b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JOB TITLE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48" name="Google Shape;548;p46"/>
          <p:cNvPicPr preferRelativeResize="0"/>
          <p:nvPr/>
        </p:nvPicPr>
        <p:blipFill rotWithShape="1">
          <a:blip r:embed="rId6">
            <a:alphaModFix/>
          </a:blip>
          <a:srcRect l="47271" t="22330" b="2494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9" name="Google Shape;549;p46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Ixchel Valdía</a:t>
            </a:r>
            <a:b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JOB TITLE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50" name="Google Shape;550;p46"/>
          <p:cNvPicPr preferRelativeResize="0"/>
          <p:nvPr/>
        </p:nvPicPr>
        <p:blipFill rotWithShape="1">
          <a:blip r:embed="rId7">
            <a:alphaModFix/>
          </a:blip>
          <a:srcRect t="3926" b="2940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1" name="Google Shape;551;p46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Nils Årud</a:t>
            </a:r>
            <a:b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JOB TITLE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7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Competitor Matrix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557" name="Google Shape;557;p47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rgbClr val="142236">
              <a:alpha val="7819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47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559" name="Google Shape;559;p47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" name="Google Shape;560;p47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" name="Google Shape;561;p47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47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47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47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47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47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47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47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47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47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47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47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47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47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47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Google Shape;576;p47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47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47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47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47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1" name="Google Shape;581;p47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2" name="Google Shape;582;p47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47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47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47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47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47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47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47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47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47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47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47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4" name="Google Shape;594;p47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47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47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47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47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47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47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47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2" name="Google Shape;602;p47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47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47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5" name="Google Shape;605;p47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606" name="Google Shape;606;p47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607" name="Google Shape;607;p47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47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47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47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1" name="Google Shape;611;p47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2" name="Google Shape;612;p47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47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47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5" name="Google Shape;615;p47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6" name="Google Shape;616;p47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47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47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47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47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47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47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3" name="Google Shape;623;p47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47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5" name="Google Shape;625;p47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6" name="Google Shape;626;p47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7" name="Google Shape;627;p47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8" name="Google Shape;628;p47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29" name="Google Shape;629;p47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630" name="Google Shape;630;p47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631" name="Google Shape;631;p47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LOW VALUE 1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2" name="Google Shape;632;p47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HIGH VALUE 1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3" name="Google Shape;633;p47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LOW VALUE 2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4" name="Google Shape;634;p47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HIGH VALUE 2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5" name="Google Shape;635;p47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Our company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6" name="Google Shape;636;p47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Competitor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7" name="Google Shape;637;p47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Competitor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8" name="Google Shape;638;p47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Competitor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9" name="Google Shape;639;p47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Competitor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0" name="Google Shape;640;p47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Competitor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1" name="Google Shape;641;p47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Competitor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47" name="Google Shape;647;p48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aphicFrame>
        <p:nvGraphicFramePr>
          <p:cNvPr id="648" name="Google Shape;648;p48"/>
          <p:cNvGraphicFramePr/>
          <p:nvPr/>
        </p:nvGraphicFramePr>
        <p:xfrm>
          <a:off x="457150" y="104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{20A66879-4ED6-42EE-96D0-9E26330CBD0B}</a:tableStyleId>
              </a:tblPr>
              <a:tblGrid>
                <a:gridCol w="86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1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1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1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1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1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SUNDAY</a:t>
                      </a:r>
                      <a:endParaRPr sz="700" b="1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MONDAY</a:t>
                      </a:r>
                      <a:endParaRPr sz="700" b="1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TUESDAY</a:t>
                      </a:r>
                      <a:endParaRPr sz="700" b="1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WEDNESDAY</a:t>
                      </a:r>
                      <a:endParaRPr sz="700" b="1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THURSDAY</a:t>
                      </a:r>
                      <a:endParaRPr sz="700" b="1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FRIDAY</a:t>
                      </a:r>
                      <a:endParaRPr sz="700" b="1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SATURDAY</a:t>
                      </a:r>
                      <a:endParaRPr sz="700" b="1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09:00 - 09:45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10:00 - 10:45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11:00 - 11:45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12:00 - 13:15</a:t>
                      </a:r>
                      <a:endParaRPr sz="80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✔ Free time</a:t>
                      </a:r>
                      <a:endParaRPr sz="80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✔ Free time</a:t>
                      </a:r>
                      <a:endParaRPr sz="80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✔ Free time</a:t>
                      </a:r>
                      <a:endParaRPr sz="80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✔ Free time</a:t>
                      </a:r>
                      <a:endParaRPr sz="80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✔ Free time</a:t>
                      </a:r>
                      <a:endParaRPr sz="80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✔ Free time</a:t>
                      </a:r>
                      <a:endParaRPr sz="80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✔ Free time</a:t>
                      </a:r>
                      <a:endParaRPr sz="80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13:30 - 14:15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14:30 - 15:15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7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15:30 - 16:15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3" name="Google Shape;653;p49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654" name="Google Shape;654;p4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49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669" name="Google Shape;669;p4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49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675" name="Google Shape;675;p4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0" name="Google Shape;680;p49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49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2" name="Google Shape;682;p4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683" name="Google Shape;683;p4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7" name="Google Shape;687;p49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8" name="Google Shape;688;p49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689" name="Google Shape;689;p4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49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697" name="Google Shape;697;p4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1" name="Google Shape;701;p49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49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49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9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5" name="Google Shape;705;p4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706" name="Google Shape;706;p4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49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709" name="Google Shape;709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49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712" name="Google Shape;712;p4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4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716" name="Google Shape;716;p4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49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724" name="Google Shape;724;p4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4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731" name="Google Shape;731;p4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5" name="Google Shape;735;p49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6" name="Google Shape;736;p49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737" name="Google Shape;737;p4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739;p4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740" name="Google Shape;740;p4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" name="Google Shape;745;p4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746" name="Google Shape;746;p4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49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749" name="Google Shape;749;p4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49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757" name="Google Shape;757;p4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4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763" name="Google Shape;763;p4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49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772" name="Google Shape;772;p4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49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777" name="Google Shape;777;p4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49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782" name="Google Shape;782;p4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49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787" name="Google Shape;787;p4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4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790" name="Google Shape;790;p4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4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793" name="Google Shape;793;p4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5" name="Google Shape;795;p49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6" name="Google Shape;796;p49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797" name="Google Shape;797;p4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4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800" name="Google Shape;800;p4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8" name="Google Shape;808;p49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0" name="Google Shape;810;p4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811" name="Google Shape;811;p4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3" name="Google Shape;813;p49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4" name="Google Shape;814;p49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815" name="Google Shape;815;p4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4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818" name="Google Shape;818;p4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4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823" name="Google Shape;823;p4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49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7" name="Google Shape;827;p4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828" name="Google Shape;828;p4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49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835" name="Google Shape;835;p4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49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845" name="Google Shape;845;p4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49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849" name="Google Shape;849;p4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2" name="Google Shape;852;p4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853" name="Google Shape;853;p4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49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859" name="Google Shape;859;p4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49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862" name="Google Shape;862;p4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4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870" name="Google Shape;870;p4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6" name="Google Shape;876;p49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877" name="Google Shape;877;p4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4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880" name="Google Shape;880;p4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4" name="Google Shape;884;p49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9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9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49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8" name="Google Shape;888;p49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889" name="Google Shape;889;p4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4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898" name="Google Shape;898;p4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4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901" name="Google Shape;901;p4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4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908" name="Google Shape;908;p4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5" name="Google Shape;915;p4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916" name="Google Shape;916;p4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9" name="Google Shape;919;p4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920" name="Google Shape;920;p4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49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927" name="Google Shape;927;p4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0" name="Google Shape;930;p4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931" name="Google Shape;931;p4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4" name="Google Shape;934;p49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935" name="Google Shape;935;p4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4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941" name="Google Shape;941;p4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8" name="Google Shape;968;p49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969" name="Google Shape;969;p4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4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993" name="Google Shape;993;p4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7" name="Google Shape;1007;p4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1008" name="Google Shape;1008;p4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49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1012" name="Google Shape;1012;p4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8" name="Google Shape;1018;p49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1019" name="Google Shape;1019;p4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7" name="Google Shape;1027;p4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1028" name="Google Shape;1028;p4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1" name="Google Shape;1031;p49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1032" name="Google Shape;1032;p4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7" name="Google Shape;1037;p4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1038" name="Google Shape;1038;p4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4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1046" name="Google Shape;1046;p4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4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1053" name="Google Shape;1053;p4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2" name="Google Shape;1062;p49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1063" name="Google Shape;1063;p4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49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1075" name="Google Shape;1075;p4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0" name="Google Shape;1080;p4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1081" name="Google Shape;1081;p4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8" name="Google Shape;1088;p49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1089" name="Google Shape;1089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1" name="Google Shape;1091;p49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1092" name="Google Shape;1092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1C23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1C23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4" name="Google Shape;1094;p49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1095" name="Google Shape;1095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7" name="Google Shape;1097;p49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49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49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49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1101" name="Google Shape;1101;p49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</a:rPr>
              <a:t>SlidesCarnival icons are editable shapes. </a:t>
            </a:r>
            <a:br>
              <a:rPr lang="en" sz="900">
                <a:solidFill>
                  <a:schemeClr val="dk1"/>
                </a:solidFill>
              </a:rPr>
            </a:br>
            <a:br>
              <a:rPr lang="en" sz="900">
                <a:solidFill>
                  <a:schemeClr val="dk1"/>
                </a:solidFill>
              </a:rPr>
            </a:br>
            <a:r>
              <a:rPr lang="en" sz="900">
                <a:solidFill>
                  <a:schemeClr val="dk1"/>
                </a:solidFill>
              </a:rPr>
              <a:t>This means that you can: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╸"/>
            </a:pPr>
            <a:r>
              <a:rPr lang="en" sz="900">
                <a:solidFill>
                  <a:schemeClr val="dk1"/>
                </a:solidFill>
              </a:rPr>
              <a:t>Resize them without losing quality.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╸"/>
            </a:pPr>
            <a:r>
              <a:rPr lang="en" sz="900">
                <a:solidFill>
                  <a:schemeClr val="dk1"/>
                </a:solidFill>
              </a:rPr>
              <a:t>Change fill color and opacity.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╸"/>
            </a:pPr>
            <a:r>
              <a:rPr lang="en" sz="900">
                <a:solidFill>
                  <a:schemeClr val="dk1"/>
                </a:solidFill>
              </a:rPr>
              <a:t>Change line color, width and style.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Isn’t that nice? :)</a:t>
            </a:r>
            <a:br>
              <a:rPr lang="en" sz="900">
                <a:solidFill>
                  <a:schemeClr val="dk1"/>
                </a:solidFill>
              </a:rPr>
            </a:br>
            <a:br>
              <a:rPr lang="en" sz="900">
                <a:solidFill>
                  <a:schemeClr val="dk1"/>
                </a:solidFill>
              </a:rPr>
            </a:br>
            <a:r>
              <a:rPr lang="en" sz="900">
                <a:solidFill>
                  <a:schemeClr val="dk1"/>
                </a:solidFill>
              </a:rPr>
              <a:t>Examples:</a:t>
            </a:r>
            <a:br>
              <a:rPr lang="en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</p:txBody>
      </p:sp>
      <p:sp>
        <p:nvSpPr>
          <p:cNvPr id="1102" name="Google Shape;1102;p49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7" name="Google Shape;1107;p5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08" name="Google Shape;1108;p5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5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5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5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5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5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4" name="Google Shape;1114;p5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15" name="Google Shape;1115;p5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5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5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5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9" name="Google Shape;1119;p5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20" name="Google Shape;1120;p5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5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5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3" name="Google Shape;1123;p5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24" name="Google Shape;1124;p5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5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5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5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5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9" name="Google Shape;1129;p5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30" name="Google Shape;1130;p5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5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5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3" name="Google Shape;1133;p5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34" name="Google Shape;1134;p5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5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5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5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8" name="Google Shape;1138;p5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39" name="Google Shape;1139;p5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5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5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5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5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4" name="Google Shape;1144;p5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145" name="Google Shape;1145;p5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5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5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5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5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5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1" name="Google Shape;1151;p5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152" name="Google Shape;1152;p5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5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4" name="Google Shape;1154;p5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155" name="Google Shape;1155;p5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5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5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8" name="Google Shape;1158;p5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159" name="Google Shape;1159;p5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5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5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5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5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5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5" name="Google Shape;1165;p5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166" name="Google Shape;1166;p5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5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5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5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5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1" name="Google Shape;1171;p5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172" name="Google Shape;1172;p5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5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5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5" name="Google Shape;1175;p5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176" name="Google Shape;1176;p5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177" name="Google Shape;1177;p5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5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5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5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5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5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5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5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5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5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87" name="Google Shape;1187;p5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5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5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5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5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5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3" name="Google Shape;1193;p5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194" name="Google Shape;1194;p5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5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5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5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8" name="Google Shape;1198;p5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199" name="Google Shape;1199;p5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5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5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5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5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4" name="Google Shape;1204;p5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05" name="Google Shape;1205;p5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5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5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5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5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5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1" name="Google Shape;1211;p5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12" name="Google Shape;1212;p5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5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5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5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6" name="Google Shape;1216;p5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17" name="Google Shape;1217;p5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5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5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5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1" name="Google Shape;1221;p5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22" name="Google Shape;1222;p5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5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5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5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27" name="Google Shape;1227;p5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28" name="Google Shape;1228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" name="Google Shape;1229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38" name="Google Shape;1238;p5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39" name="Google Shape;1239;p5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5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5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42" name="Google Shape;1242;p5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43" name="Google Shape;1243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53" name="Google Shape;1253;p5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254" name="Google Shape;1254;p5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5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5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5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58" name="Google Shape;1258;p5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59" name="Google Shape;1259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69" name="Google Shape;1269;p5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270" name="Google Shape;1270;p5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7" name="Google Shape;1277;p5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278" name="Google Shape;1278;p5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2" name="Google Shape;1282;p5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283" name="Google Shape;1283;p5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5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7" name="Google Shape;1287;p5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288" name="Google Shape;1288;p5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5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5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3" name="Google Shape;1293;p5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294" name="Google Shape;1294;p5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5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5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5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5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0" name="Google Shape;1300;p5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01" name="Google Shape;1301;p5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5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5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4" name="Google Shape;1304;p5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05" name="Google Shape;1305;p5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5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5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5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5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0" name="Google Shape;1310;p5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11" name="Google Shape;1311;p5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5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5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5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5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5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7" name="Google Shape;1317;p5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18" name="Google Shape;1318;p5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5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5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1" name="Google Shape;1321;p5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22" name="Google Shape;1322;p5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5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5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5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6" name="Google Shape;1326;p5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27" name="Google Shape;1327;p5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5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5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5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5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5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3" name="Google Shape;1333;p5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34" name="Google Shape;1334;p5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5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5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5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5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5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1" name="Google Shape;1341;p5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42" name="Google Shape;1342;p5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5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5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5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6" name="Google Shape;1346;p5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347" name="Google Shape;1347;p5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5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5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0" name="Google Shape;1350;p5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351" name="Google Shape;1351;p5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5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5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4" name="Google Shape;1354;p5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355" name="Google Shape;1355;p5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5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5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5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9" name="Google Shape;1359;p5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360" name="Google Shape;1360;p5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5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5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5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4" name="Google Shape;1364;p5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365" name="Google Shape;1365;p5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5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5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5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5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0" name="Google Shape;1370;p5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371" name="Google Shape;1371;p5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5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5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5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5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5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7" name="Google Shape;1377;p5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378" name="Google Shape;1378;p5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5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5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5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5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5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5" name="Google Shape;1385;p5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386" name="Google Shape;1386;p5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5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5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5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5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5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5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5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5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8" name="Google Shape;1398;p5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399" name="Google Shape;1399;p5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5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5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5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3" name="Google Shape;1403;p5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04" name="Google Shape;1404;p5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5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5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7" name="Google Shape;1407;p5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08" name="Google Shape;1408;p5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5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5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5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5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4" name="Google Shape;1414;p5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15" name="Google Shape;1415;p5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5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5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5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5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5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5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3" name="Google Shape;1423;p5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24" name="Google Shape;1424;p5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5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5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5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5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5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5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5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5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5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5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5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6" name="Google Shape;1436;p5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37" name="Google Shape;1437;p5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5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5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5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5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5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5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5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5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5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5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9" name="Google Shape;1449;p5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450" name="Google Shape;1450;p5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5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5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5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5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5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5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5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5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5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5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5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2" name="Google Shape;1462;p5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463" name="Google Shape;1463;p5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5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5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5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5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5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9" name="Google Shape;1469;p5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470" name="Google Shape;1470;p5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5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5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5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5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5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5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5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5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5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5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5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5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5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5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5" name="Google Shape;1485;p5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486" name="Google Shape;1486;p5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5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5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5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5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1" name="Google Shape;1491;p5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492" name="Google Shape;1492;p5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93" name="Google Shape;1493;p5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5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5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6" name="Google Shape;1496;p5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97" name="Google Shape;1497;p5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5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5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0" name="Google Shape;1500;p5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01" name="Google Shape;1501;p5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5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5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4" name="Google Shape;1504;p5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05" name="Google Shape;1505;p5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5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5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08" name="Google Shape;1508;p5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09" name="Google Shape;1509;p5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5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5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5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5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5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5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5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7" name="Google Shape;1517;p5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18" name="Google Shape;1518;p5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5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5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5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5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5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5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5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5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5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5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5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5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5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5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5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5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5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5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5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5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5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5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5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2" name="Google Shape;1542;p5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43" name="Google Shape;1543;p5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44" name="Google Shape;1544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6" name="Google Shape;1546;p5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47" name="Google Shape;1547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9" name="Google Shape;1549;p5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50" name="Google Shape;1550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1" name="Google Shape;1551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52" name="Google Shape;1552;p50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553" name="Google Shape;1553;p50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51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dk1"/>
                </a:solidFill>
                <a:highlight>
                  <a:schemeClr val="lt2"/>
                </a:highlight>
                <a:latin typeface="Raleway"/>
                <a:ea typeface="Raleway"/>
                <a:cs typeface="Raleway"/>
                <a:sym typeface="Raleway"/>
              </a:rPr>
              <a:t> and many more...</a:t>
            </a:r>
            <a:endParaRPr sz="2400">
              <a:solidFill>
                <a:schemeClr val="dk1"/>
              </a:solidFill>
              <a:highlight>
                <a:schemeClr val="lt2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59" name="Google Shape;1559;p51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1560" name="Google Shape;1560;p51"/>
          <p:cNvSpPr txBox="1">
            <a:spLocks noGrp="1"/>
          </p:cNvSpPr>
          <p:nvPr>
            <p:ph type="body" idx="4294967295"/>
          </p:nvPr>
        </p:nvSpPr>
        <p:spPr>
          <a:xfrm>
            <a:off x="732025" y="856425"/>
            <a:ext cx="73275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You can also use any emoji as an icon!</a:t>
            </a:r>
            <a:br>
              <a:rPr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And of course it resizes without losing quality.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How? Follow Google instructions </a:t>
            </a:r>
            <a:r>
              <a:rPr lang="en" sz="14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5" name="Google Shape;1565;p5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6" name="Google Shape;1566;p5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67" name="Google Shape;1567;p5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568" name="Google Shape;1568;p5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569" name="Google Shape;1569;p5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70" name="Google Shape;1570;p5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71" name="Google Shape;1571;p5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572" name="Google Shape;1572;p5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73" name="Google Shape;1573;p5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74" name="Google Shape;1574;p5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575" name="Google Shape;1575;p5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76" name="Google Shape;1576;p5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77" name="Google Shape;1577;p5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578" name="Google Shape;1578;p5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79" name="Google Shape;1579;p5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ctrTitle"/>
          </p:nvPr>
        </p:nvSpPr>
        <p:spPr>
          <a:xfrm>
            <a:off x="1561925" y="3020412"/>
            <a:ext cx="7003800" cy="5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subTitle" idx="1"/>
          </p:nvPr>
        </p:nvSpPr>
        <p:spPr>
          <a:xfrm>
            <a:off x="1561925" y="3533375"/>
            <a:ext cx="7003800" cy="27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0" y="2192975"/>
            <a:ext cx="1429800" cy="12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rPr>
              <a:t>1</a:t>
            </a:r>
            <a:endParaRPr sz="7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4166875" y="865163"/>
            <a:ext cx="3697800" cy="176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</a:rPr>
              <a:t>Big</a:t>
            </a:r>
            <a:r>
              <a:rPr lang="en" sz="7200">
                <a:solidFill>
                  <a:schemeClr val="lt1"/>
                </a:solidFill>
              </a:rPr>
              <a:t> concept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4294967295"/>
          </p:nvPr>
        </p:nvSpPr>
        <p:spPr>
          <a:xfrm>
            <a:off x="4166875" y="2612087"/>
            <a:ext cx="3697800" cy="100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Bring the attention of your audience over a key concept using icons or illustrations</a:t>
            </a:r>
            <a:endParaRPr sz="2000"/>
          </a:p>
        </p:txBody>
      </p:sp>
      <p:grpSp>
        <p:nvGrpSpPr>
          <p:cNvPr id="138" name="Google Shape;138;p18"/>
          <p:cNvGrpSpPr/>
          <p:nvPr/>
        </p:nvGrpSpPr>
        <p:grpSpPr>
          <a:xfrm>
            <a:off x="1634543" y="884384"/>
            <a:ext cx="1854745" cy="1854695"/>
            <a:chOff x="6643075" y="3664250"/>
            <a:chExt cx="407950" cy="407975"/>
          </a:xfrm>
        </p:grpSpPr>
        <p:sp>
          <p:nvSpPr>
            <p:cNvPr id="139" name="Google Shape;139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18"/>
          <p:cNvGrpSpPr/>
          <p:nvPr/>
        </p:nvGrpSpPr>
        <p:grpSpPr>
          <a:xfrm rot="-587398">
            <a:off x="1525367" y="2980185"/>
            <a:ext cx="762543" cy="762457"/>
            <a:chOff x="576250" y="4319400"/>
            <a:chExt cx="442075" cy="442050"/>
          </a:xfrm>
        </p:grpSpPr>
        <p:sp>
          <p:nvSpPr>
            <p:cNvPr id="142" name="Google Shape;142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18"/>
          <p:cNvSpPr/>
          <p:nvPr/>
        </p:nvSpPr>
        <p:spPr>
          <a:xfrm>
            <a:off x="1190695" y="1312585"/>
            <a:ext cx="289939" cy="27680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 rot="2697081">
            <a:off x="3101120" y="2729714"/>
            <a:ext cx="440095" cy="42021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3449277" y="2489853"/>
            <a:ext cx="176266" cy="16837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1280597">
            <a:off x="989841" y="2147546"/>
            <a:ext cx="176235" cy="16835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810450" y="554575"/>
            <a:ext cx="4686900" cy="327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</a:t>
            </a:r>
            <a:r>
              <a:rPr lang="en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inspiration</a:t>
            </a:r>
            <a:r>
              <a:rPr lang="en"/>
              <a:t> and to invoke philosophical thoughts from the reader.</a:t>
            </a:r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>
                <a:solidFill>
                  <a:schemeClr val="accent1"/>
                </a:solidFill>
              </a:rPr>
              <a:t>slide</a:t>
            </a:r>
            <a:r>
              <a:rPr lang="en"/>
              <a:t> title</a:t>
            </a:r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59448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╸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34191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</a:t>
            </a:r>
            <a:r>
              <a:rPr lang="en">
                <a:solidFill>
                  <a:schemeClr val="accent1"/>
                </a:solidFill>
              </a:rPr>
              <a:t>split</a:t>
            </a:r>
            <a:r>
              <a:rPr lang="en"/>
              <a:t> your content</a:t>
            </a:r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body" idx="2"/>
          </p:nvPr>
        </p:nvSpPr>
        <p:spPr>
          <a:xfrm>
            <a:off x="4811921" y="1746150"/>
            <a:ext cx="34191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>
                <a:solidFill>
                  <a:schemeClr val="accent1"/>
                </a:solidFill>
              </a:rPr>
              <a:t>two or three</a:t>
            </a:r>
            <a:r>
              <a:rPr lang="en"/>
              <a:t> columns</a:t>
            </a:r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22242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body" idx="2"/>
          </p:nvPr>
        </p:nvSpPr>
        <p:spPr>
          <a:xfrm>
            <a:off x="3427841" y="1746150"/>
            <a:ext cx="22242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body" idx="3"/>
          </p:nvPr>
        </p:nvSpPr>
        <p:spPr>
          <a:xfrm>
            <a:off x="5942507" y="1746150"/>
            <a:ext cx="22242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utland template">
  <a:themeElements>
    <a:clrScheme name="Custom 347">
      <a:dk1>
        <a:srgbClr val="142236"/>
      </a:dk1>
      <a:lt1>
        <a:srgbClr val="FFFFFF"/>
      </a:lt1>
      <a:dk2>
        <a:srgbClr val="667180"/>
      </a:dk2>
      <a:lt2>
        <a:srgbClr val="E5E8EB"/>
      </a:lt2>
      <a:accent1>
        <a:srgbClr val="FF6035"/>
      </a:accent1>
      <a:accent2>
        <a:srgbClr val="BB1C0B"/>
      </a:accent2>
      <a:accent3>
        <a:srgbClr val="1DC8E6"/>
      </a:accent3>
      <a:accent4>
        <a:srgbClr val="0D7FA3"/>
      </a:accent4>
      <a:accent5>
        <a:srgbClr val="8FC55D"/>
      </a:accent5>
      <a:accent6>
        <a:srgbClr val="4E9934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1709</Words>
  <Application>Microsoft Office PowerPoint</Application>
  <PresentationFormat>Экран (16:9)</PresentationFormat>
  <Paragraphs>379</Paragraphs>
  <Slides>39</Slides>
  <Notes>39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8" baseType="lpstr">
      <vt:lpstr>Raleway</vt:lpstr>
      <vt:lpstr>Calibri</vt:lpstr>
      <vt:lpstr>Red Hat Display</vt:lpstr>
      <vt:lpstr>Montserrat</vt:lpstr>
      <vt:lpstr>Bahnschrift SemiBold SemiConden</vt:lpstr>
      <vt:lpstr>Raleway Thin</vt:lpstr>
      <vt:lpstr>Arial</vt:lpstr>
      <vt:lpstr>Red Hat Display Black</vt:lpstr>
      <vt:lpstr>Rutland template</vt:lpstr>
      <vt:lpstr>Тинькофф Заказы билетов в кино</vt:lpstr>
      <vt:lpstr>Instructions for use</vt:lpstr>
      <vt:lpstr>Hello!</vt:lpstr>
      <vt:lpstr>Transition Headline</vt:lpstr>
      <vt:lpstr>Big concept</vt:lpstr>
      <vt:lpstr>Презентация PowerPoint</vt:lpstr>
      <vt:lpstr>This is a slide title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Презентация PowerPoint</vt:lpstr>
      <vt:lpstr>Mobile project</vt:lpstr>
      <vt:lpstr>Tablet project</vt:lpstr>
      <vt:lpstr>Desktop project</vt:lpstr>
      <vt:lpstr>Thanks!</vt:lpstr>
      <vt:lpstr>Credits</vt:lpstr>
      <vt:lpstr>Presentation design</vt:lpstr>
      <vt:lpstr>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Презентация PowerPoint</vt:lpstr>
      <vt:lpstr>Diagrams and infographics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Тинькофф Заказы билетов в кино</dc:title>
  <dc:creator>Анна Туникова</dc:creator>
  <cp:lastModifiedBy>Анна Туникова</cp:lastModifiedBy>
  <cp:revision>1</cp:revision>
  <dcterms:modified xsi:type="dcterms:W3CDTF">2022-12-16T19:36:33Z</dcterms:modified>
</cp:coreProperties>
</file>