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F4C33B-1FB1-4F4F-BBDB-6D6BBFF64F7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610EBD-14E4-48E0-9937-41742A1A417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04CD9E-DE8E-4756-A716-7953122AD58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D78494-BB17-4364-8EF7-8698C84AFE2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CF2FF7-F354-4876-ACBE-846A5E3F104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AF13B-1F2F-455F-9B7B-4C11EC45CF4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04DC73-E20C-44F3-807F-50B9F76D93F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FC5F03-9885-46E1-8624-16F23F8D274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7B095D-1160-4ED0-A0F6-50A2EA1BA7D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668582-E2A0-40EE-A0AF-44C1AA059F5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E0CDFB-C150-4BA7-83A0-231FB932512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F90391-A107-4AC0-BC4D-F26A56696B6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2CB157-A8F1-4046-B271-B8914D607CF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41A2EF-C2B6-41D3-9527-B4D27133C81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3700EE-E4EC-4D0B-BD73-EEFA861BB66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711957-29CC-448D-914C-E315C437DD6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99A550-8926-45AC-A8D1-8AE80F5956AF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863D0F-85F6-4173-BD9D-8DA1BDF4992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DB3689-8C60-43D1-B643-7AE5802214A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7B2FD1-CB92-4CE5-91F6-510A0DB3DE6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13E78F-BC3C-4B9A-9B0D-346CA5964C1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6B6385-0E93-4DC9-AA67-814E5C590A0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1CA9EB-5C23-45A7-A631-9BE59B53944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AD7EEA-CF6F-4866-9FC6-AC7F10C5F41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DC505E-79F0-428F-913A-5AFBAD3C516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A0EDFF-00DD-4B30-863C-2B58138DF6C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39F590-84BC-4E30-8D6A-0C8D88AEC25E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EA3FB-4748-4CAA-9DBB-5ABDAC3D2EB1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F67F41-D2E2-478E-8993-41AEDE055DA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7B9324-B8E6-47CA-AAE7-837778556F8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62A024-969A-4544-BB95-D105C397D55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3DD59F-8E11-469A-B016-70EEE243922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F5D4EB-CDB6-4863-9B94-8BEFBADD6F5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D85A75-1973-45A3-B695-3DA2EDC3031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54946D-E7A5-48F1-AD06-8CB782E9074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3DAEF8-2E6D-4D65-BB2F-79ED62BDF3B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ru-RU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88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ivy-tourmaline-c43.notion.site/Space-Shooter-aea4539e5f424cd0a35c0768e602f4cc" TargetMode="External"/><Relationship Id="rId2" Type="http://schemas.openxmlformats.org/officeDocument/2006/relationships/hyperlink" Target="https://github.com/coder8080/spaceshooter" TargetMode="External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1a1a1a"/>
                </a:solidFill>
                <a:latin typeface="Raleway"/>
                <a:ea typeface="Raleway"/>
              </a:rPr>
              <a:t>Игра Space Shooter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Raleway Medium"/>
                <a:ea typeface="Raleway Medium"/>
              </a:rPr>
              <a:t>Колеров Роман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1a1a1a"/>
                </a:solidFill>
                <a:latin typeface="Raleway"/>
                <a:ea typeface="Raleway"/>
              </a:rPr>
              <a:t>Кратко об идее игры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4000"/>
              </a:lnSpc>
              <a:buNone/>
            </a:pPr>
            <a:r>
              <a:rPr b="0" lang="ru-RU" sz="1300" spc="-1" strike="noStrike">
                <a:solidFill>
                  <a:srgbClr val="595959"/>
                </a:solidFill>
                <a:latin typeface="Raleway"/>
                <a:ea typeface="Lato"/>
              </a:rPr>
              <a:t>Идёт война людей с враждебными пришельцами. В войска федерации приходит стажёр-техник. Он отрицательно относится к войне, но понимает, что она необходима. Он хочет вынести из войны максимальную пользу для мира, и в тайне от пилота устанавливает на его истребитель свою экспериментальную пушку с особым функционалом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1a1a1a"/>
                </a:solidFill>
                <a:latin typeface="Raleway"/>
                <a:ea typeface="Raleway"/>
              </a:rPr>
              <a:t>Используемые пакеты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4000"/>
              </a:lnSpc>
              <a:buNone/>
            </a:pP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595959"/>
              </a:buClr>
              <a:buFont typeface="Lato"/>
              <a:buChar char="●"/>
            </a:pPr>
            <a:r>
              <a:rPr b="1" lang="ru-RU" sz="1200" spc="-1" strike="noStrike">
                <a:solidFill>
                  <a:srgbClr val="000000"/>
                </a:solidFill>
                <a:latin typeface="Raleway"/>
                <a:ea typeface="Times New Roman"/>
              </a:rPr>
              <a:t>PyGame —</a:t>
            </a:r>
            <a:r>
              <a:rPr b="0" lang="ru-RU" sz="1200" spc="-1" strike="noStrike">
                <a:solidFill>
                  <a:srgbClr val="000000"/>
                </a:solidFill>
                <a:latin typeface="Raleway"/>
                <a:ea typeface="Times New Roman"/>
              </a:rPr>
              <a:t> весь функционал игры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595959"/>
              </a:buClr>
              <a:buFont typeface="Lato"/>
              <a:buChar char="●"/>
            </a:pPr>
            <a:r>
              <a:rPr b="1" lang="ru-RU" sz="1200" spc="-1" strike="noStrike">
                <a:solidFill>
                  <a:srgbClr val="000000"/>
                </a:solidFill>
                <a:latin typeface="Raleway"/>
                <a:ea typeface="Times New Roman"/>
              </a:rPr>
              <a:t>Pyinstaller —</a:t>
            </a:r>
            <a:r>
              <a:rPr b="0" lang="ru-RU" sz="1200" spc="-1" strike="noStrike">
                <a:solidFill>
                  <a:srgbClr val="000000"/>
                </a:solidFill>
                <a:latin typeface="Raleway"/>
                <a:ea typeface="Times New Roman"/>
              </a:rPr>
              <a:t> сборка единого исполняемого файла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Демонстрация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14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595959"/>
                </a:solidFill>
                <a:latin typeface="Raleway Medium"/>
                <a:ea typeface="Raleway Medium"/>
              </a:rPr>
              <a:t>Переход к демонстрации возможностей созданной игры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Ссылки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marL="457200" indent="-311040">
              <a:lnSpc>
                <a:spcPct val="114000"/>
              </a:lnSpc>
              <a:buClr>
                <a:srgbClr val="595959"/>
              </a:buClr>
              <a:buFont typeface="Raleway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Raleway"/>
                <a:ea typeface="Raleway"/>
              </a:rPr>
              <a:t>ТЗ с описанием работы приложения - </a:t>
            </a:r>
            <a:r>
              <a:rPr b="0" lang="en" sz="1300" spc="-1" strike="noStrike" u="sng">
                <a:solidFill>
                  <a:srgbClr val="1c3678"/>
                </a:solidFill>
                <a:uFillTx/>
                <a:latin typeface="Raleway"/>
                <a:ea typeface="Raleway"/>
                <a:hlinkClick r:id="rId1"/>
              </a:rPr>
              <a:t>notion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595959"/>
              </a:buClr>
              <a:buFont typeface="Raleway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Raleway"/>
                <a:ea typeface="Raleway"/>
              </a:rPr>
              <a:t>Репозиторий с кодом и исполняемыми файлами (исполняемые файлы во вкладке </a:t>
            </a:r>
            <a:r>
              <a:rPr b="0" lang="en" sz="1300" spc="-1" strike="noStrike">
                <a:solidFill>
                  <a:srgbClr val="595959"/>
                </a:solidFill>
                <a:latin typeface="Raleway"/>
                <a:ea typeface="Raleway"/>
              </a:rPr>
              <a:t>“releases”): </a:t>
            </a:r>
            <a:r>
              <a:rPr b="0" lang="en" sz="1300" spc="-1" strike="noStrike">
                <a:solidFill>
                  <a:srgbClr val="595959"/>
                </a:solidFill>
                <a:latin typeface="Raleway"/>
                <a:ea typeface="Raleway"/>
                <a:hlinkClick r:id="rId2"/>
              </a:rPr>
              <a:t>github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2023-01-16T13:48:46Z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5</vt:i4>
  </property>
  <property fmtid="{D5CDD505-2E9C-101B-9397-08002B2CF9AE}" pid="4" name="PresentationFormat">
    <vt:lpwstr>On-screen Show (4:3)</vt:lpwstr>
  </property>
  <property fmtid="{D5CDD505-2E9C-101B-9397-08002B2CF9AE}" pid="5" name="Slides">
    <vt:i4>5</vt:i4>
  </property>
</Properties>
</file>