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aleway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alewayMediu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alewayMedium-italic.fntdata"/><Relationship Id="rId23" Type="http://schemas.openxmlformats.org/officeDocument/2006/relationships/font" Target="fonts/Raleway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daec66b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daec66b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1f413c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1f413c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31f413c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31f413c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vy-tourmaline-c43.notion.site/6aae10f283f24ae58c65dff1cb695d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Терминал забытых вещей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Колеров Роман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Люди теряют вещи. Для возвращения предметов созданы комнаты забытых вещей. Их работа часто неудобно организована. Программа "терминал забытых вещей" создана в помощь администраторам гардеробов и комнат забытых вещей.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Переход к демонстрации возможностей созданного приложения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ТЗ с описанием работы приложения - </a:t>
            </a: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https://ivy-tourmaline-c43.notion.site/6aae10f283f24ae58c65dff1cb695db5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Репозиторий: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https://github.com/coder8080/t-o-f-t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