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code fetches the example.json resource, and returns the response read as JSON. If the fetch or reading fails,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r>
              <a:rPr b="0" i="0" lang="en" sz="1100" u="none" cap="none" strike="noStrike"/>
              <a:t> takes over.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rPr b="0" i="0" lang="en" sz="1100" u="none" cap="none" strike="noStrike"/>
              <a:t>Both fetch() and response.json() return promises.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rPr b="0" i="0" lang="en" sz="1100" u="none" cap="none" strike="noStrike"/>
              <a:t>Example of an arrow function.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rPr b="0" i="0" lang="en" sz="1100" u="none" cap="none" strike="noStrike"/>
              <a:t>This is the fetch response from before, using arrow function syntax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image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WA-split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" name="Shape 6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270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304FFE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304FFE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" name="Shape 4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" name="Shape 4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Core Technologies</a:t>
            </a:r>
          </a:p>
        </p:txBody>
      </p:sp>
      <p:sp>
        <p:nvSpPr>
          <p:cNvPr id="70" name="Shape 7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t/>
            </a:r>
            <a:endParaRPr b="0" i="0" sz="21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Fetch &amp; Promises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fetch('/examples/example.json')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.then(function(response)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response.json();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 // .then do something with the data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.catch(function(error)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console.log('Fetch failed', error);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ES2015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ES5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func = function(x,y)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+ y;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ES2015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func = (x, y)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+ y;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Fetch API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fetch('/examples/example.json')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.then(response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response.json();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 // .then do something with the data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.catch(error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console.log('Fetch failed', error);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475" y="2762700"/>
            <a:ext cx="123024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</a:pPr>
            <a:r>
              <a:rPr b="1" i="0" lang="en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Let’s try some examples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Example: fetch text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Try this in the console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fetch('index.html').then(response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response.text();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}).then(text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console.log(text);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Example: fetch JSON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Try this in the console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fetch('animals.json').then(response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response.json();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}).then(json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console.log(json);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