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pwa.rock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hrome.google.com/webstore/detail/lighthouse/blipmdconlkpinefehnmjammfjpmpbjk?hl=en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hrome.google.com/webstore/detail/lighthouse/blipmdconlkpinefehnmjammfjpmpbjk?hl=en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odejs.org/en/" TargetMode="External"/><Relationship Id="rId3" Type="http://schemas.openxmlformats.org/officeDocument/2006/relationships/hyperlink" Target="https://www.npmjs.com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GoogleChrome/lighthou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Lighthouse is a tool for testing progressive web apps.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It's available as a Chrome extension or as a Node package and can be integrated into a build process, for example if you're using gulp 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This screenshot shows part of a Lighthouse report for the website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pwa.rocks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Lighthouse completes testing within a few seconds and presents its report as a web page. Lighthouse provides a total score and individual metrics grouped in four categories: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Progressive Web App: How well does your application meet the criteria to be considered a Progressive Web Application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Best practices: These are tests outside the Progressive Web Application space, for things like accessibility and whether your app uses the most up to date API's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Performance metrics: These tests measure your application’s overall performance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Fancier stuff: A list of newer features that you could be using in your app. This category of tests is only advisory, and doesn't affect your score.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Lighthouse integrates testing for patterns such as RAIL and performance measuring tools such as PageSpeed Insights — so you don’t have to set up a suite of tests on your own.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Chrome extension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hlink"/>
              </a:buClr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Chrome extension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Once the extension is installed you can click the icon to produce the Lighthouse menu. There you can generate a report for the site.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Clicking Generate Report will begin the analysis.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Lighthouse uses Chrome’s debugging protocols to run its tests.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To install the command line version of Lighthouse you must have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Node.js</a:t>
            </a:r>
            <a:r>
              <a:rPr b="0" i="0" lang="en" sz="1100" u="none" cap="none" strike="noStrike"/>
              <a:t> installed on your computer.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The first command here installs lighthouse globally (-g) with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3"/>
              </a:rPr>
              <a:t>npm</a:t>
            </a:r>
            <a:r>
              <a:rPr b="0" i="0" lang="en" sz="1100" u="none" cap="none" strike="noStrike"/>
              <a:t> (Node package manager).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rPr b="0" i="0" lang="en" sz="1100" u="none" cap="none" strike="noStrike"/>
              <a:t>The second command runs lighthouse on a PWA site, in this case https://pwa.rocks.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The command line version of Lighthouse will produce output in the command line.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rPr b="0" i="0" lang="en" sz="1100" u="none" cap="none" strike="noStrike"/>
              <a:t>It will also produce an HTML version of the report which is identical to the report generated by the Chrome extension.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Lighthouse is an open source project with many contributors.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You can find it on GitHub at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github.com/GoogleChrome/lighthouse</a:t>
            </a:r>
            <a:r>
              <a:rPr b="0" i="0" lang="en" sz="1100" u="none" cap="none" strike="noStrike"/>
              <a:t>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Patches and additional tests are welcome — and the great thing is, it's extensible! You can fork the project and add your own tests.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image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" name="Shape 15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" name="Shape 2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24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48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120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PWA-split.png"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5" name="Shape 6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42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 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" name="Shape 2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524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AutoNum type="arabicPeriod"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127000" lvl="1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AutoNum type="alphaLcPeriod"/>
              <a:defRPr b="0" i="0" sz="20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1" name="Shape 4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304FFE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5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304FFE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GoogleChrome/lighthouse" TargetMode="External"/><Relationship Id="rId4" Type="http://schemas.openxmlformats.org/officeDocument/2006/relationships/hyperlink" Target="https://pwa.rock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Using Lighthouse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Test your Progressive Web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Lab Overview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0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Install Lighthouse extension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0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Test an app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0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Make an app into a PWA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0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Use Lighthouse from the CLI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311699" y="1190300"/>
            <a:ext cx="6213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Lighthouse on GitHub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pwa.rocks</a:t>
            </a:r>
            <a:r>
              <a:rPr b="1" i="0" lang="en" sz="24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rPr>
              <a:t>: lots of PWAs to test!</a:t>
            </a:r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Resources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100" y="152400"/>
            <a:ext cx="48386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7-13 at 12.08.47 PM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98" y="81500"/>
            <a:ext cx="7684599" cy="444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house_chrome_store_2.png"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50" y="1799899"/>
            <a:ext cx="8812898" cy="1975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9" name="Shape 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Chrome extension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house_chrome_store.png"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362" y="159975"/>
            <a:ext cx="6975276" cy="42689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Running Lighthouse in the browser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17675" l="0" r="0" t="0"/>
          <a:stretch/>
        </p:blipFill>
        <p:spPr>
          <a:xfrm>
            <a:off x="1604925" y="1134049"/>
            <a:ext cx="5934149" cy="33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Using Lighthouse in the CLI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2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npm install -g lighthouse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rPr b="0" i="0" lang="en" sz="2400" u="none" cap="none" strike="noStrike">
                <a:solidFill>
                  <a:srgbClr val="424242"/>
                </a:solidFill>
                <a:latin typeface="Courier New"/>
                <a:ea typeface="Courier New"/>
                <a:cs typeface="Courier New"/>
                <a:sym typeface="Courier New"/>
              </a:rPr>
              <a:t>lighthouse https://pwa.rocks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2025" y="0"/>
            <a:ext cx="671995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house_github.png"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12350"/>
            <a:ext cx="8839199" cy="297601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17" name="Shape 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