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1412F4-E176-4388-8B12-1876C1A95EEF}">
  <a:tblStyle styleId="{951412F4-E176-4388-8B12-1876C1A95EEF}"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100" u="none" cap="none" strike="noStrike"/>
            </a:lvl1pPr>
            <a:lvl2pPr indent="0" lvl="1" marL="457200" marR="0" rtl="0" algn="l">
              <a:spcBef>
                <a:spcPts val="0"/>
              </a:spcBef>
              <a:buSzPts val="1400"/>
              <a:buNone/>
              <a:defRPr b="0" i="0" sz="1100" u="none" cap="none" strike="noStrike"/>
            </a:lvl2pPr>
            <a:lvl3pPr indent="0" lvl="2" marL="914400" marR="0" rtl="0" algn="l">
              <a:spcBef>
                <a:spcPts val="0"/>
              </a:spcBef>
              <a:buSzPts val="1400"/>
              <a:buNone/>
              <a:defRPr b="0" i="0" sz="1100" u="none" cap="none" strike="noStrike"/>
            </a:lvl3pPr>
            <a:lvl4pPr indent="0" lvl="3" marL="1371600" marR="0" rtl="0" algn="l">
              <a:spcBef>
                <a:spcPts val="0"/>
              </a:spcBef>
              <a:buSzPts val="1400"/>
              <a:buNone/>
              <a:defRPr b="0" i="0" sz="1100" u="none" cap="none" strike="noStrike"/>
            </a:lvl4pPr>
            <a:lvl5pPr indent="0" lvl="4" marL="1828800" marR="0" rtl="0" algn="l">
              <a:spcBef>
                <a:spcPts val="0"/>
              </a:spcBef>
              <a:buSzPts val="1400"/>
              <a:buNone/>
              <a:defRPr b="0" i="0" sz="1100" u="none" cap="none" strike="noStrike"/>
            </a:lvl5pPr>
            <a:lvl6pPr indent="0" lvl="5" marL="2286000" marR="0" rtl="0" algn="l">
              <a:spcBef>
                <a:spcPts val="0"/>
              </a:spcBef>
              <a:buSzPts val="1400"/>
              <a:buNone/>
              <a:defRPr b="0" i="0" sz="1100" u="none" cap="none" strike="noStrike"/>
            </a:lvl6pPr>
            <a:lvl7pPr indent="0" lvl="6" marL="2743200" marR="0" rtl="0" algn="l">
              <a:spcBef>
                <a:spcPts val="0"/>
              </a:spcBef>
              <a:buSzPts val="1400"/>
              <a:buNone/>
              <a:defRPr b="0" i="0" sz="1100" u="none" cap="none" strike="noStrike"/>
            </a:lvl7pPr>
            <a:lvl8pPr indent="0" lvl="7" marL="3200400" marR="0" rtl="0" algn="l">
              <a:spcBef>
                <a:spcPts val="0"/>
              </a:spcBef>
              <a:buSzPts val="1400"/>
              <a:buNone/>
              <a:defRPr b="0" i="0" sz="1100" u="none" cap="none" strike="noStrike"/>
            </a:lvl8pPr>
            <a:lvl9pPr indent="0" lvl="8" marL="3657600" marR="0" rtl="0" algn="l">
              <a:spcBef>
                <a:spcPts val="0"/>
              </a:spcBef>
              <a:buSzPts val="1400"/>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kearchibald/idb"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op.polymer-project.or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kearchibald/idb"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A common pattern is to cache assets on service worker installation.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Note:</a:t>
            </a:r>
          </a:p>
          <a:p>
            <a:pPr indent="0" lvl="0" marL="0" marR="0" rtl="0" algn="l">
              <a:spcBef>
                <a:spcPts val="0"/>
              </a:spcBef>
              <a:spcAft>
                <a:spcPts val="0"/>
              </a:spcAft>
              <a:buFont typeface="Courier New"/>
              <a:buNone/>
            </a:pPr>
            <a:r>
              <a:rPr b="0" i="0" lang="en" sz="1100" u="none" cap="none" strike="noStrike">
                <a:latin typeface="Courier New"/>
                <a:ea typeface="Courier New"/>
                <a:cs typeface="Courier New"/>
                <a:sym typeface="Courier New"/>
              </a:rPr>
              <a:t>event.waitUntil</a:t>
            </a:r>
            <a:r>
              <a:rPr b="0" i="0" lang="en" sz="1100" u="none" cap="none" strike="noStrike"/>
              <a:t> ensures that the service worker does not terminate preemptively during async actions.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rPr b="0" i="0" lang="en" sz="1100" u="none" cap="none" strike="noStrike">
                <a:solidFill>
                  <a:schemeClr val="dk1"/>
                </a:solidFill>
              </a:rPr>
              <a:t>In this example we create a 'cache-v1' cache and store static assets (HTML, CSS, JS, images) with the Cache API.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Now we can get data from IDB instead of the network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Here we open the 'products' database, and create a new **transaction on the 'clothing' store, of 'readonly' type (we don't need to write data). We then access the store, and retrieve all of the items. These items can then be used to update the UI or whatever is needed.</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Font typeface="Arial"/>
              <a:buNone/>
            </a:pPr>
            <a:r>
              <a:rPr b="0" i="0" lang="en" sz="1100" u="none" cap="none" strike="noStrike">
                <a:solidFill>
                  <a:schemeClr val="dk1"/>
                </a:solidFill>
              </a:rPr>
              <a:t>**A transaction is wrapper around an operation, or group of operations, to ensure database integrity. If one of the actions within a transaction fail, none of them are applied and the database returns to the state it was in before the transaction began. All read or write operations in IndexedDB must be part of a transaction***. This allows for atomic read-modify-write operations without worrying about other threads acting on the database at the same time.</a:t>
            </a:r>
          </a:p>
          <a:p>
            <a:pPr indent="0" lvl="0" marL="0" marR="0" rtl="0" algn="l">
              <a:spcBef>
                <a:spcPts val="0"/>
              </a:spcBef>
              <a:spcAft>
                <a:spcPts val="0"/>
              </a:spcAft>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Note: we are using Jake Archibald's </a:t>
            </a:r>
            <a:r>
              <a:rPr b="0" i="0" lang="en" sz="1100" u="sng" cap="none" strike="noStrike">
                <a:solidFill>
                  <a:schemeClr val="hlink"/>
                </a:solidFill>
                <a:hlinkClick r:id="rId2"/>
              </a:rPr>
              <a:t>IndexedDB Promised</a:t>
            </a:r>
            <a:r>
              <a:rPr b="0" i="0" lang="en" sz="1100" u="none" cap="none" strike="noStrike">
                <a:solidFill>
                  <a:schemeClr val="dk1"/>
                </a:solidFill>
              </a:rPr>
              <a:t> library to enable promise syntax with IDB.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Now we can also get resources like HTML, CSS, JS, and images from the cache instead of the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Here we add a fetch listener to the service worker. When a fetch is made for a resource, we try to find the resource in the cache and return it. However, if it isn't in the cache we still want to go to the network for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Clr>
                <a:schemeClr val="dk1"/>
              </a:buClr>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What can we do about actions that a user takes when offline? For example purchasing a product.</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We can record them in IDB</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It's possible to record actions a user takes while offline. </a:t>
            </a:r>
          </a:p>
          <a:p>
            <a:pPr indent="0" lvl="0" marL="0" marR="0" rtl="0" algn="l">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spcBef>
                <a:spcPts val="0"/>
              </a:spcBef>
              <a:buClr>
                <a:schemeClr val="dk1"/>
              </a:buClr>
              <a:buFont typeface="Arial"/>
              <a:buNone/>
            </a:pPr>
            <a:r>
              <a:rPr b="0" i="0" lang="en" sz="1100" u="none" cap="none" strike="noStrike">
                <a:solidFill>
                  <a:schemeClr val="dk1"/>
                </a:solidFill>
              </a:rPr>
              <a:t>In this example, a user is trying to make an item purchase via HTTP request, which will fail if offline. If the purchase fails, the </a:t>
            </a:r>
            <a:r>
              <a:rPr b="0" i="0" lang="en" sz="1100" u="none" cap="none" strike="noStrike">
                <a:solidFill>
                  <a:schemeClr val="dk1"/>
                </a:solidFill>
                <a:latin typeface="Courier New"/>
                <a:ea typeface="Courier New"/>
                <a:cs typeface="Courier New"/>
                <a:sym typeface="Courier New"/>
              </a:rPr>
              <a:t>catch</a:t>
            </a:r>
            <a:r>
              <a:rPr b="0" i="0" lang="en" sz="1100" u="none" cap="none" strike="noStrike">
                <a:solidFill>
                  <a:schemeClr val="dk1"/>
                </a:solidFill>
              </a:rPr>
              <a:t> block will execute. This is where we could store the item or user action in IDB.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This is an example of an ecommerce site with multiple "kinds" of data. In this case there are images and numeric data, as well as HTML and CSS resources (and probably JS). The question here: which data goes where?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Clr>
                <a:schemeClr val="hlink"/>
              </a:buClr>
              <a:buFont typeface="Arial"/>
              <a:buNone/>
            </a:pPr>
            <a:r>
              <a:rPr b="0" i="0" lang="en" sz="1100" u="sng" cap="none" strike="noStrike">
                <a:solidFill>
                  <a:schemeClr val="hlink"/>
                </a:solidFill>
                <a:hlinkClick r:id="rId2"/>
              </a:rPr>
              <a:t>Image from Polymer project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How do we use this once connectivity returns?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Once connectivity returns, the recorded items / actions in IDB can be retrieved and sent. If the requests are successful, the corresponding item / action can be deleted from the IDB records.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Clr>
                <a:schemeClr val="dk1"/>
              </a:buClr>
              <a:buFont typeface="Arial"/>
              <a:buNone/>
            </a:pPr>
            <a:r>
              <a:rPr b="0" i="0" lang="en" sz="1100" u="none" cap="none" strike="noStrike">
                <a:solidFill>
                  <a:schemeClr val="dk1"/>
                </a:solidFill>
              </a:rPr>
              <a:t>The general rule is that:</a:t>
            </a: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Resources addressed through a URL will be stored in the Cache</a:t>
            </a:r>
          </a:p>
          <a:p>
            <a:pPr indent="-3048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Dynamic resources will be stored in an IndexedDB database</a:t>
            </a:r>
          </a:p>
          <a:p>
            <a:pPr indent="0" lvl="0" marL="0" marR="0" rtl="0" algn="l">
              <a:lnSpc>
                <a:spcPct val="115000"/>
              </a:lnSpc>
              <a:spcBef>
                <a:spcPts val="0"/>
              </a:spcBef>
              <a:spcAft>
                <a:spcPts val="0"/>
              </a:spcAft>
              <a:buClr>
                <a:schemeClr val="dk1"/>
              </a:buClr>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Font typeface="Arial"/>
              <a:buNone/>
            </a:pPr>
            <a:r>
              <a:rPr b="0" i="0" lang="en" sz="1100" u="none" cap="none" strike="noStrike">
                <a:solidFill>
                  <a:schemeClr val="dk1"/>
                </a:solidFill>
              </a:rPr>
              <a:t>For example:</a:t>
            </a:r>
          </a:p>
          <a:p>
            <a:pPr indent="-22860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rPr>
              <a:t>App Shell resources, images, and stylesheets should be stored in the cache. </a:t>
            </a:r>
          </a:p>
          <a:p>
            <a:pPr indent="-228600" lvl="0" marL="457200" marR="0" rtl="0" algn="l">
              <a:lnSpc>
                <a:spcPct val="115000"/>
              </a:lnSpc>
              <a:spcBef>
                <a:spcPts val="0"/>
              </a:spcBef>
              <a:buClr>
                <a:schemeClr val="dk1"/>
              </a:buClr>
              <a:buSzPts val="1100"/>
              <a:buFont typeface="Arial"/>
              <a:buChar char="●"/>
            </a:pPr>
            <a:r>
              <a:rPr b="0" i="0" lang="en" sz="1100" u="none" cap="none" strike="noStrike">
                <a:solidFill>
                  <a:schemeClr val="dk1"/>
                </a:solidFill>
              </a:rPr>
              <a:t>Dynamic JSON data should be stored in indexedDB.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Start by storing data locally.</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Here we are using the Cache API and IDB API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Storing data in IDB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What does IDB look like?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It does not look like a conventional SQL table!</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IDB data is stored as key-value pairs in </a:t>
            </a:r>
            <a:r>
              <a:rPr b="1" i="0" lang="en" sz="1100" u="none" cap="none" strike="noStrike"/>
              <a:t>object stores</a:t>
            </a:r>
            <a:r>
              <a:rPr b="0" i="0" lang="en" sz="1100" u="none" cap="none" strike="noStrike"/>
              <a:t>. A single IDB database can have multiple object stores.</a:t>
            </a:r>
            <a:r>
              <a:rPr b="1" i="0" lang="en" sz="1100" u="none" cap="none" strike="noStrike"/>
              <a:t> </a:t>
            </a:r>
            <a:r>
              <a:rPr b="0" i="0" lang="en" sz="1100" u="none" cap="none" strike="noStrike"/>
              <a:t>This could be a 'clothing' object store inside a 'products' database.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The activate event is a good place to create an IDB database. </a:t>
            </a:r>
          </a:p>
          <a:p>
            <a:pPr indent="0" lvl="0" marL="0" marR="0" rtl="0" algn="l">
              <a:spcBef>
                <a:spcPts val="0"/>
              </a:spcBef>
              <a:spcAft>
                <a:spcPts val="0"/>
              </a:spcAft>
              <a:buFont typeface="Arial"/>
              <a:buNone/>
            </a:pPr>
            <a:r>
              <a:rPr b="0" i="0" lang="en" sz="1100" u="none" cap="none" strike="noStrike"/>
              <a:t>(1. you don't want to create it more often than needed, for efficiency, and</a:t>
            </a:r>
          </a:p>
          <a:p>
            <a:pPr indent="0" lvl="0" marL="0" marR="0" rtl="0" algn="l">
              <a:spcBef>
                <a:spcPts val="0"/>
              </a:spcBef>
              <a:spcAft>
                <a:spcPts val="0"/>
              </a:spcAft>
              <a:buFont typeface="Arial"/>
              <a:buNone/>
            </a:pPr>
            <a:r>
              <a:rPr b="0" i="0" lang="en" sz="1100" u="none" cap="none" strike="noStrike"/>
              <a:t>2. Doing during installation could cause issue with the existing sw)</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Clr>
                <a:schemeClr val="dk1"/>
              </a:buClr>
              <a:buFont typeface="Arial"/>
              <a:buNone/>
            </a:pPr>
            <a:r>
              <a:rPr b="0" i="0" lang="en" sz="1100" u="none" cap="none" strike="noStrike">
                <a:solidFill>
                  <a:schemeClr val="dk1"/>
                </a:solidFill>
              </a:rPr>
              <a:t>Note:</a:t>
            </a:r>
          </a:p>
          <a:p>
            <a:pPr indent="0" lvl="0" marL="0" marR="0" rtl="0" algn="l">
              <a:spcBef>
                <a:spcPts val="0"/>
              </a:spcBef>
              <a:buClr>
                <a:schemeClr val="dk1"/>
              </a:buClr>
              <a:buFont typeface="Arial"/>
              <a:buNone/>
            </a:pP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ensures that the service worker does not terminate preemptively during async 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spcAft>
                <a:spcPts val="0"/>
              </a:spcAft>
              <a:buFont typeface="Arial"/>
              <a:buNone/>
            </a:pPr>
            <a:r>
              <a:rPr b="0" i="0" lang="en" sz="1100" u="none" cap="none" strike="noStrike"/>
              <a:t>Here we create an IDB 'products' database. It is version 1. </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Inside the 'products' database, we create a 'clothing' object store. This will hold all of the clothing objects.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spcAft>
                <a:spcPts val="0"/>
              </a:spcAft>
              <a:buFont typeface="Arial"/>
              <a:buNone/>
            </a:pPr>
            <a:r>
              <a:rPr b="0" i="0" lang="en" sz="1100" u="none" cap="none" strike="noStrike"/>
              <a:t>The 'clothing' object store has a keyPath of 'id'. This means that the objects in this store will be organized and accessed by the 'id' property of the 'clothing' objects.</a:t>
            </a:r>
          </a:p>
          <a:p>
            <a:pPr indent="0" lvl="0" marL="0" marR="0" rtl="0" algn="l">
              <a:spcBef>
                <a:spcPts val="0"/>
              </a:spcBef>
              <a:spcAft>
                <a:spcPts val="0"/>
              </a:spcAft>
              <a:buFont typeface="Arial"/>
              <a:buNone/>
            </a:pPr>
            <a:r>
              <a:t/>
            </a:r>
            <a:endParaRPr b="0" i="0" sz="1100" u="none" cap="none" strike="noStrike"/>
          </a:p>
          <a:p>
            <a:pPr indent="0" lvl="0" marL="0" marR="0" rtl="0" algn="l">
              <a:spcBef>
                <a:spcPts val="0"/>
              </a:spcBef>
              <a:buFont typeface="Arial"/>
              <a:buNone/>
            </a:pPr>
            <a:r>
              <a:rPr b="0" i="0" lang="en" sz="1100" u="none" cap="none" strike="noStrike"/>
              <a:t>Note: we are using Jake Archibald's </a:t>
            </a:r>
            <a:r>
              <a:rPr b="0" i="0" lang="en" sz="1100" u="sng" cap="none" strike="noStrike">
                <a:solidFill>
                  <a:schemeClr val="hlink"/>
                </a:solidFill>
                <a:hlinkClick r:id="rId2"/>
              </a:rPr>
              <a:t>IndexedDB Promised</a:t>
            </a:r>
            <a:r>
              <a:rPr b="0" i="0" lang="en" sz="1100" u="none" cap="none" strike="noStrike"/>
              <a:t> library to enable promise syntax with IDB.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0" lvl="0" marL="0" marR="0" rtl="0" algn="l">
              <a:spcBef>
                <a:spcPts val="0"/>
              </a:spcBef>
              <a:buFont typeface="Arial"/>
              <a:buNone/>
            </a:pPr>
            <a:r>
              <a:rPr b="0" i="0" lang="en" sz="1100" u="none" cap="none" strike="noStrike"/>
              <a:t>Storing resources with the Cache API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Shape 1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10"/>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17" name="Shape 17"/>
          <p:cNvSpPr txBox="1"/>
          <p:nvPr>
            <p:ph idx="1" type="subTitle"/>
          </p:nvPr>
        </p:nvSpPr>
        <p:spPr>
          <a:xfrm>
            <a:off x="265500" y="3497910"/>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200" cy="524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600" cy="19635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12000">
                <a:solidFill>
                  <a:schemeClr val="dk1"/>
                </a:solidFill>
              </a:defRPr>
            </a:lvl2pPr>
            <a:lvl3pPr indent="0" lvl="2" rtl="0" algn="ctr">
              <a:spcBef>
                <a:spcPts val="0"/>
              </a:spcBef>
              <a:buClr>
                <a:schemeClr val="dk1"/>
              </a:buClr>
              <a:buSzPts val="1400"/>
              <a:buFont typeface="Arial"/>
              <a:buNone/>
              <a:defRPr sz="12000">
                <a:solidFill>
                  <a:schemeClr val="dk1"/>
                </a:solidFill>
              </a:defRPr>
            </a:lvl3pPr>
            <a:lvl4pPr indent="0" lvl="3" rtl="0" algn="ctr">
              <a:spcBef>
                <a:spcPts val="0"/>
              </a:spcBef>
              <a:buClr>
                <a:schemeClr val="dk1"/>
              </a:buClr>
              <a:buSzPts val="1400"/>
              <a:buFont typeface="Arial"/>
              <a:buNone/>
              <a:defRPr sz="12000">
                <a:solidFill>
                  <a:schemeClr val="dk1"/>
                </a:solidFill>
              </a:defRPr>
            </a:lvl4pPr>
            <a:lvl5pPr indent="0" lvl="4" rtl="0" algn="ctr">
              <a:spcBef>
                <a:spcPts val="0"/>
              </a:spcBef>
              <a:buClr>
                <a:schemeClr val="dk1"/>
              </a:buClr>
              <a:buSzPts val="1400"/>
              <a:buFont typeface="Arial"/>
              <a:buNone/>
              <a:defRPr sz="12000">
                <a:solidFill>
                  <a:schemeClr val="dk1"/>
                </a:solidFill>
              </a:defRPr>
            </a:lvl5pPr>
            <a:lvl6pPr indent="0" lvl="5" rtl="0" algn="ctr">
              <a:spcBef>
                <a:spcPts val="0"/>
              </a:spcBef>
              <a:buClr>
                <a:schemeClr val="dk1"/>
              </a:buClr>
              <a:buSzPts val="1400"/>
              <a:buFont typeface="Arial"/>
              <a:buNone/>
              <a:defRPr sz="12000">
                <a:solidFill>
                  <a:schemeClr val="dk1"/>
                </a:solidFill>
              </a:defRPr>
            </a:lvl6pPr>
            <a:lvl7pPr indent="0" lvl="6" rtl="0" algn="ctr">
              <a:spcBef>
                <a:spcPts val="0"/>
              </a:spcBef>
              <a:buClr>
                <a:schemeClr val="dk1"/>
              </a:buClr>
              <a:buSzPts val="1400"/>
              <a:buFont typeface="Arial"/>
              <a:buNone/>
              <a:defRPr sz="12000">
                <a:solidFill>
                  <a:schemeClr val="dk1"/>
                </a:solidFill>
              </a:defRPr>
            </a:lvl7pPr>
            <a:lvl8pPr indent="0" lvl="7" rtl="0" algn="ctr">
              <a:spcBef>
                <a:spcPts val="0"/>
              </a:spcBef>
              <a:buClr>
                <a:schemeClr val="dk1"/>
              </a:buClr>
              <a:buSzPts val="1400"/>
              <a:buFont typeface="Arial"/>
              <a:buNone/>
              <a:defRPr sz="12000">
                <a:solidFill>
                  <a:schemeClr val="dk1"/>
                </a:solidFill>
              </a:defRPr>
            </a:lvl8pPr>
            <a:lvl9pPr indent="0" lvl="8" rtl="0" algn="ctr">
              <a:spcBef>
                <a:spcPts val="0"/>
              </a:spcBef>
              <a:buClr>
                <a:schemeClr val="dk1"/>
              </a:buClr>
              <a:buSzPts val="1400"/>
              <a:buFont typeface="Arial"/>
              <a:buNone/>
              <a:defRPr sz="12000">
                <a:solidFill>
                  <a:schemeClr val="dk1"/>
                </a:solidFill>
              </a:defRPr>
            </a:lvl9pPr>
          </a:lstStyle>
          <a:p/>
        </p:txBody>
      </p:sp>
      <p:sp>
        <p:nvSpPr>
          <p:cNvPr id="55" name="Shape 55"/>
          <p:cNvSpPr txBox="1"/>
          <p:nvPr>
            <p:ph idx="1" type="body"/>
          </p:nvPr>
        </p:nvSpPr>
        <p:spPr>
          <a:xfrm>
            <a:off x="311700" y="3152225"/>
            <a:ext cx="8520600" cy="1300800"/>
          </a:xfrm>
          <a:prstGeom prst="rect">
            <a:avLst/>
          </a:prstGeom>
          <a:noFill/>
          <a:ln>
            <a:noFill/>
          </a:ln>
        </p:spPr>
        <p:txBody>
          <a:bodyPr anchorCtr="0" anchor="t" bIns="91425" lIns="91425" rIns="91425" wrap="square" tIns="91425"/>
          <a:lstStyle>
            <a:lvl1pPr indent="0" lvl="0" marL="0" marR="0" rtl="0" algn="ctr">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0" name="Shape 60"/>
          <p:cNvSpPr txBox="1"/>
          <p:nvPr>
            <p:ph idx="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200" cy="14823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304FFE"/>
              </a:buClr>
              <a:buSzPts val="1400"/>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SzPts val="1400"/>
              <a:buFont typeface="Arial"/>
              <a:buNone/>
              <a:defRPr sz="4200">
                <a:solidFill>
                  <a:schemeClr val="dk1"/>
                </a:solidFill>
              </a:defRPr>
            </a:lvl2pPr>
            <a:lvl3pPr indent="0" lvl="2" rtl="0" algn="ctr">
              <a:spcBef>
                <a:spcPts val="0"/>
              </a:spcBef>
              <a:buClr>
                <a:schemeClr val="dk1"/>
              </a:buClr>
              <a:buSzPts val="1400"/>
              <a:buFont typeface="Arial"/>
              <a:buNone/>
              <a:defRPr sz="4200">
                <a:solidFill>
                  <a:schemeClr val="dk1"/>
                </a:solidFill>
              </a:defRPr>
            </a:lvl3pPr>
            <a:lvl4pPr indent="0" lvl="3" rtl="0" algn="ctr">
              <a:spcBef>
                <a:spcPts val="0"/>
              </a:spcBef>
              <a:buClr>
                <a:schemeClr val="dk1"/>
              </a:buClr>
              <a:buSzPts val="1400"/>
              <a:buFont typeface="Arial"/>
              <a:buNone/>
              <a:defRPr sz="4200">
                <a:solidFill>
                  <a:schemeClr val="dk1"/>
                </a:solidFill>
              </a:defRPr>
            </a:lvl4pPr>
            <a:lvl5pPr indent="0" lvl="4" rtl="0" algn="ctr">
              <a:spcBef>
                <a:spcPts val="0"/>
              </a:spcBef>
              <a:buClr>
                <a:schemeClr val="dk1"/>
              </a:buClr>
              <a:buSzPts val="1400"/>
              <a:buFont typeface="Arial"/>
              <a:buNone/>
              <a:defRPr sz="4200">
                <a:solidFill>
                  <a:schemeClr val="dk1"/>
                </a:solidFill>
              </a:defRPr>
            </a:lvl5pPr>
            <a:lvl6pPr indent="0" lvl="5" rtl="0" algn="ctr">
              <a:spcBef>
                <a:spcPts val="0"/>
              </a:spcBef>
              <a:buClr>
                <a:schemeClr val="dk1"/>
              </a:buClr>
              <a:buSzPts val="1400"/>
              <a:buFont typeface="Arial"/>
              <a:buNone/>
              <a:defRPr sz="4200">
                <a:solidFill>
                  <a:schemeClr val="dk1"/>
                </a:solidFill>
              </a:defRPr>
            </a:lvl6pPr>
            <a:lvl7pPr indent="0" lvl="6" rtl="0" algn="ctr">
              <a:spcBef>
                <a:spcPts val="0"/>
              </a:spcBef>
              <a:buClr>
                <a:schemeClr val="dk1"/>
              </a:buClr>
              <a:buSzPts val="1400"/>
              <a:buFont typeface="Arial"/>
              <a:buNone/>
              <a:defRPr sz="4200">
                <a:solidFill>
                  <a:schemeClr val="dk1"/>
                </a:solidFill>
              </a:defRPr>
            </a:lvl7pPr>
            <a:lvl8pPr indent="0" lvl="7" rtl="0" algn="ctr">
              <a:spcBef>
                <a:spcPts val="0"/>
              </a:spcBef>
              <a:buClr>
                <a:schemeClr val="dk1"/>
              </a:buClr>
              <a:buSzPts val="1400"/>
              <a:buFont typeface="Arial"/>
              <a:buNone/>
              <a:defRPr sz="4200">
                <a:solidFill>
                  <a:schemeClr val="dk1"/>
                </a:solidFill>
              </a:defRPr>
            </a:lvl8pPr>
            <a:lvl9pPr indent="0" lvl="8" rtl="0" algn="ctr">
              <a:spcBef>
                <a:spcPts val="0"/>
              </a:spcBef>
              <a:buClr>
                <a:schemeClr val="dk1"/>
              </a:buClr>
              <a:buSzPts val="1400"/>
              <a:buFont typeface="Arial"/>
              <a:buNone/>
              <a:defRPr sz="4200">
                <a:solidFill>
                  <a:schemeClr val="dk1"/>
                </a:solidFill>
              </a:defRPr>
            </a:lvl9pPr>
          </a:lstStyle>
          <a:p/>
        </p:txBody>
      </p:sp>
      <p:sp>
        <p:nvSpPr>
          <p:cNvPr id="63" name="Shape 63"/>
          <p:cNvSpPr txBox="1"/>
          <p:nvPr>
            <p:ph idx="1" type="subTitle"/>
          </p:nvPr>
        </p:nvSpPr>
        <p:spPr>
          <a:xfrm>
            <a:off x="265500" y="2803075"/>
            <a:ext cx="4045200" cy="12351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24" name="Shape 24"/>
          <p:cNvSpPr txBox="1"/>
          <p:nvPr>
            <p:ph idx="1" type="body"/>
          </p:nvPr>
        </p:nvSpPr>
        <p:spPr>
          <a:xfrm>
            <a:off x="311700" y="1076275"/>
            <a:ext cx="8520600" cy="3416400"/>
          </a:xfrm>
          <a:prstGeom prst="rect">
            <a:avLst/>
          </a:prstGeom>
          <a:noFill/>
          <a:ln>
            <a:noFill/>
          </a:ln>
        </p:spPr>
        <p:txBody>
          <a:bodyPr anchorCtr="0" anchor="t" bIns="91425" lIns="91425" rIns="91425" wrap="square" tIns="91425"/>
          <a:lstStyle>
            <a:lvl1pPr indent="152400" lvl="0" marL="0" marR="0" rtl="0" algn="l">
              <a:lnSpc>
                <a:spcPct val="115000"/>
              </a:lnSpc>
              <a:spcBef>
                <a:spcPts val="1000"/>
              </a:spcBef>
              <a:spcAft>
                <a:spcPts val="0"/>
              </a:spcAft>
              <a:buClr>
                <a:srgbClr val="424242"/>
              </a:buClr>
              <a:buSzPts val="24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ts val="2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ts val="14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ts val="14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ts val="14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9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4800">
                <a:solidFill>
                  <a:schemeClr val="dk1"/>
                </a:solidFill>
              </a:defRPr>
            </a:lvl2pPr>
            <a:lvl3pPr indent="0" lvl="2" rtl="0">
              <a:spcBef>
                <a:spcPts val="0"/>
              </a:spcBef>
              <a:buClr>
                <a:schemeClr val="dk1"/>
              </a:buClr>
              <a:buSzPts val="1400"/>
              <a:buFont typeface="Arial"/>
              <a:buNone/>
              <a:defRPr sz="4800">
                <a:solidFill>
                  <a:schemeClr val="dk1"/>
                </a:solidFill>
              </a:defRPr>
            </a:lvl3pPr>
            <a:lvl4pPr indent="0" lvl="3" rtl="0">
              <a:spcBef>
                <a:spcPts val="0"/>
              </a:spcBef>
              <a:buClr>
                <a:schemeClr val="dk1"/>
              </a:buClr>
              <a:buSzPts val="1400"/>
              <a:buFont typeface="Arial"/>
              <a:buNone/>
              <a:defRPr sz="4800">
                <a:solidFill>
                  <a:schemeClr val="dk1"/>
                </a:solidFill>
              </a:defRPr>
            </a:lvl4pPr>
            <a:lvl5pPr indent="0" lvl="4" rtl="0">
              <a:spcBef>
                <a:spcPts val="0"/>
              </a:spcBef>
              <a:buClr>
                <a:schemeClr val="dk1"/>
              </a:buClr>
              <a:buSzPts val="1400"/>
              <a:buFont typeface="Arial"/>
              <a:buNone/>
              <a:defRPr sz="4800">
                <a:solidFill>
                  <a:schemeClr val="dk1"/>
                </a:solidFill>
              </a:defRPr>
            </a:lvl5pPr>
            <a:lvl6pPr indent="0" lvl="5" rtl="0">
              <a:spcBef>
                <a:spcPts val="0"/>
              </a:spcBef>
              <a:buClr>
                <a:schemeClr val="dk1"/>
              </a:buClr>
              <a:buSzPts val="1400"/>
              <a:buFont typeface="Arial"/>
              <a:buNone/>
              <a:defRPr sz="4800">
                <a:solidFill>
                  <a:schemeClr val="dk1"/>
                </a:solidFill>
              </a:defRPr>
            </a:lvl6pPr>
            <a:lvl7pPr indent="0" lvl="6" rtl="0">
              <a:spcBef>
                <a:spcPts val="0"/>
              </a:spcBef>
              <a:buClr>
                <a:schemeClr val="dk1"/>
              </a:buClr>
              <a:buSzPts val="1400"/>
              <a:buFont typeface="Arial"/>
              <a:buNone/>
              <a:defRPr sz="4800">
                <a:solidFill>
                  <a:schemeClr val="dk1"/>
                </a:solidFill>
              </a:defRPr>
            </a:lvl7pPr>
            <a:lvl8pPr indent="0" lvl="7" rtl="0">
              <a:spcBef>
                <a:spcPts val="0"/>
              </a:spcBef>
              <a:buClr>
                <a:schemeClr val="dk1"/>
              </a:buClr>
              <a:buSzPts val="1400"/>
              <a:buFont typeface="Arial"/>
              <a:buNone/>
              <a:defRPr sz="4800">
                <a:solidFill>
                  <a:schemeClr val="dk1"/>
                </a:solidFill>
              </a:defRPr>
            </a:lvl8pPr>
            <a:lvl9pPr indent="0" lvl="8" rtl="0">
              <a:spcBef>
                <a:spcPts val="0"/>
              </a:spcBef>
              <a:buClr>
                <a:schemeClr val="dk1"/>
              </a:buClr>
              <a:buSzPts val="1400"/>
              <a:buFont typeface="Arial"/>
              <a:buNone/>
              <a:defRPr sz="4800">
                <a:solidFill>
                  <a:schemeClr val="dk1"/>
                </a:solidFill>
              </a:defRPr>
            </a:lvl9pPr>
          </a:lstStyle>
          <a:p/>
        </p:txBody>
      </p:sp>
      <p:sp>
        <p:nvSpPr>
          <p:cNvPr id="34" name="Shape 34"/>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2"/>
            <a:ext cx="8520600" cy="20526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5200">
                <a:solidFill>
                  <a:schemeClr val="dk1"/>
                </a:solidFill>
              </a:defRPr>
            </a:lvl2pPr>
            <a:lvl3pPr indent="0" lvl="2" rtl="0" algn="ctr">
              <a:spcBef>
                <a:spcPts val="0"/>
              </a:spcBef>
              <a:buClr>
                <a:schemeClr val="dk1"/>
              </a:buClr>
              <a:buSzPts val="1400"/>
              <a:buFont typeface="Arial"/>
              <a:buNone/>
              <a:defRPr sz="5200">
                <a:solidFill>
                  <a:schemeClr val="dk1"/>
                </a:solidFill>
              </a:defRPr>
            </a:lvl3pPr>
            <a:lvl4pPr indent="0" lvl="3" rtl="0" algn="ctr">
              <a:spcBef>
                <a:spcPts val="0"/>
              </a:spcBef>
              <a:buClr>
                <a:schemeClr val="dk1"/>
              </a:buClr>
              <a:buSzPts val="1400"/>
              <a:buFont typeface="Arial"/>
              <a:buNone/>
              <a:defRPr sz="5200">
                <a:solidFill>
                  <a:schemeClr val="dk1"/>
                </a:solidFill>
              </a:defRPr>
            </a:lvl4pPr>
            <a:lvl5pPr indent="0" lvl="4" rtl="0" algn="ctr">
              <a:spcBef>
                <a:spcPts val="0"/>
              </a:spcBef>
              <a:buClr>
                <a:schemeClr val="dk1"/>
              </a:buClr>
              <a:buSzPts val="1400"/>
              <a:buFont typeface="Arial"/>
              <a:buNone/>
              <a:defRPr sz="5200">
                <a:solidFill>
                  <a:schemeClr val="dk1"/>
                </a:solidFill>
              </a:defRPr>
            </a:lvl5pPr>
            <a:lvl6pPr indent="0" lvl="5" rtl="0" algn="ctr">
              <a:spcBef>
                <a:spcPts val="0"/>
              </a:spcBef>
              <a:buClr>
                <a:schemeClr val="dk1"/>
              </a:buClr>
              <a:buSzPts val="1400"/>
              <a:buFont typeface="Arial"/>
              <a:buNone/>
              <a:defRPr sz="5200">
                <a:solidFill>
                  <a:schemeClr val="dk1"/>
                </a:solidFill>
              </a:defRPr>
            </a:lvl6pPr>
            <a:lvl7pPr indent="0" lvl="6" rtl="0" algn="ctr">
              <a:spcBef>
                <a:spcPts val="0"/>
              </a:spcBef>
              <a:buClr>
                <a:schemeClr val="dk1"/>
              </a:buClr>
              <a:buSzPts val="1400"/>
              <a:buFont typeface="Arial"/>
              <a:buNone/>
              <a:defRPr sz="5200">
                <a:solidFill>
                  <a:schemeClr val="dk1"/>
                </a:solidFill>
              </a:defRPr>
            </a:lvl7pPr>
            <a:lvl8pPr indent="0" lvl="7" rtl="0" algn="ctr">
              <a:spcBef>
                <a:spcPts val="0"/>
              </a:spcBef>
              <a:buClr>
                <a:schemeClr val="dk1"/>
              </a:buClr>
              <a:buSzPts val="1400"/>
              <a:buFont typeface="Arial"/>
              <a:buNone/>
              <a:defRPr sz="5200">
                <a:solidFill>
                  <a:schemeClr val="dk1"/>
                </a:solidFill>
              </a:defRPr>
            </a:lvl8pPr>
            <a:lvl9pPr indent="0" lvl="8" rtl="0" algn="ctr">
              <a:spcBef>
                <a:spcPts val="0"/>
              </a:spcBef>
              <a:buClr>
                <a:schemeClr val="dk1"/>
              </a:buClr>
              <a:buSzPts val="1400"/>
              <a:buFont typeface="Arial"/>
              <a:buNone/>
              <a:defRPr sz="5200">
                <a:solidFill>
                  <a:schemeClr val="dk1"/>
                </a:solidFill>
              </a:defRPr>
            </a:lvl9pPr>
          </a:lstStyle>
          <a:p/>
        </p:txBody>
      </p:sp>
      <p:sp>
        <p:nvSpPr>
          <p:cNvPr id="37" name="Shape 37"/>
          <p:cNvSpPr txBox="1"/>
          <p:nvPr>
            <p:ph idx="1" type="subTitle"/>
          </p:nvPr>
        </p:nvSpPr>
        <p:spPr>
          <a:xfrm>
            <a:off x="311700" y="3096342"/>
            <a:ext cx="8520600" cy="792600"/>
          </a:xfrm>
          <a:prstGeom prst="rect">
            <a:avLst/>
          </a:prstGeom>
          <a:noFill/>
          <a:ln>
            <a:noFill/>
          </a:ln>
        </p:spPr>
        <p:txBody>
          <a:bodyPr anchorCtr="0" anchor="t"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SzPts val="1400"/>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600" cy="8418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SzPts val="1400"/>
              <a:buFont typeface="Arial"/>
              <a:buNone/>
              <a:defRPr sz="3600">
                <a:solidFill>
                  <a:schemeClr val="dk1"/>
                </a:solidFill>
              </a:defRPr>
            </a:lvl2pPr>
            <a:lvl3pPr indent="0" lvl="2" rtl="0" algn="ctr">
              <a:spcBef>
                <a:spcPts val="0"/>
              </a:spcBef>
              <a:buClr>
                <a:schemeClr val="dk1"/>
              </a:buClr>
              <a:buSzPts val="1400"/>
              <a:buFont typeface="Arial"/>
              <a:buNone/>
              <a:defRPr sz="3600">
                <a:solidFill>
                  <a:schemeClr val="dk1"/>
                </a:solidFill>
              </a:defRPr>
            </a:lvl3pPr>
            <a:lvl4pPr indent="0" lvl="3" rtl="0" algn="ctr">
              <a:spcBef>
                <a:spcPts val="0"/>
              </a:spcBef>
              <a:buClr>
                <a:schemeClr val="dk1"/>
              </a:buClr>
              <a:buSzPts val="1400"/>
              <a:buFont typeface="Arial"/>
              <a:buNone/>
              <a:defRPr sz="3600">
                <a:solidFill>
                  <a:schemeClr val="dk1"/>
                </a:solidFill>
              </a:defRPr>
            </a:lvl4pPr>
            <a:lvl5pPr indent="0" lvl="4" rtl="0" algn="ctr">
              <a:spcBef>
                <a:spcPts val="0"/>
              </a:spcBef>
              <a:buClr>
                <a:schemeClr val="dk1"/>
              </a:buClr>
              <a:buSzPts val="1400"/>
              <a:buFont typeface="Arial"/>
              <a:buNone/>
              <a:defRPr sz="3600">
                <a:solidFill>
                  <a:schemeClr val="dk1"/>
                </a:solidFill>
              </a:defRPr>
            </a:lvl5pPr>
            <a:lvl6pPr indent="0" lvl="5" rtl="0" algn="ctr">
              <a:spcBef>
                <a:spcPts val="0"/>
              </a:spcBef>
              <a:buClr>
                <a:schemeClr val="dk1"/>
              </a:buClr>
              <a:buSzPts val="1400"/>
              <a:buFont typeface="Arial"/>
              <a:buNone/>
              <a:defRPr sz="3600">
                <a:solidFill>
                  <a:schemeClr val="dk1"/>
                </a:solidFill>
              </a:defRPr>
            </a:lvl6pPr>
            <a:lvl7pPr indent="0" lvl="6" rtl="0" algn="ctr">
              <a:spcBef>
                <a:spcPts val="0"/>
              </a:spcBef>
              <a:buClr>
                <a:schemeClr val="dk1"/>
              </a:buClr>
              <a:buSzPts val="1400"/>
              <a:buFont typeface="Arial"/>
              <a:buNone/>
              <a:defRPr sz="3600">
                <a:solidFill>
                  <a:schemeClr val="dk1"/>
                </a:solidFill>
              </a:defRPr>
            </a:lvl7pPr>
            <a:lvl8pPr indent="0" lvl="7" rtl="0" algn="ctr">
              <a:spcBef>
                <a:spcPts val="0"/>
              </a:spcBef>
              <a:buClr>
                <a:schemeClr val="dk1"/>
              </a:buClr>
              <a:buSzPts val="1400"/>
              <a:buFont typeface="Arial"/>
              <a:buNone/>
              <a:defRPr sz="3600">
                <a:solidFill>
                  <a:schemeClr val="dk1"/>
                </a:solidFill>
              </a:defRPr>
            </a:lvl8pPr>
            <a:lvl9pPr indent="0" lvl="8" rtl="0" algn="ctr">
              <a:spcBef>
                <a:spcPts val="0"/>
              </a:spcBef>
              <a:buClr>
                <a:schemeClr val="dk1"/>
              </a:buClr>
              <a:buSzPts val="1400"/>
              <a:buFont typeface="Arial"/>
              <a:buNone/>
              <a:defRPr sz="3600">
                <a:solidFill>
                  <a:schemeClr val="dk1"/>
                </a:solidFill>
              </a:defRPr>
            </a:lvl9pPr>
          </a:lstStyle>
          <a:p/>
        </p:txBody>
      </p:sp>
      <p:sp>
        <p:nvSpPr>
          <p:cNvPr id="41" name="Shape 41"/>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4"/>
            <a:ext cx="9155100" cy="1018500"/>
          </a:xfrm>
          <a:prstGeom prst="rect">
            <a:avLst/>
          </a:prstGeom>
          <a:solidFill>
            <a:srgbClr val="304FFE"/>
          </a:solid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20"/>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AFAFA"/>
              </a:buClr>
              <a:buSzPts val="1400"/>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8000" cy="755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400">
                <a:solidFill>
                  <a:schemeClr val="dk1"/>
                </a:solidFill>
              </a:defRPr>
            </a:lvl2pPr>
            <a:lvl3pPr indent="0" lvl="2" rtl="0">
              <a:spcBef>
                <a:spcPts val="0"/>
              </a:spcBef>
              <a:buClr>
                <a:schemeClr val="dk1"/>
              </a:buClr>
              <a:buSzPts val="1400"/>
              <a:buFont typeface="Arial"/>
              <a:buNone/>
              <a:defRPr sz="2400">
                <a:solidFill>
                  <a:schemeClr val="dk1"/>
                </a:solidFill>
              </a:defRPr>
            </a:lvl3pPr>
            <a:lvl4pPr indent="0" lvl="3" rtl="0">
              <a:spcBef>
                <a:spcPts val="0"/>
              </a:spcBef>
              <a:buClr>
                <a:schemeClr val="dk1"/>
              </a:buClr>
              <a:buSzPts val="1400"/>
              <a:buFont typeface="Arial"/>
              <a:buNone/>
              <a:defRPr sz="2400">
                <a:solidFill>
                  <a:schemeClr val="dk1"/>
                </a:solidFill>
              </a:defRPr>
            </a:lvl4pPr>
            <a:lvl5pPr indent="0" lvl="4" rtl="0">
              <a:spcBef>
                <a:spcPts val="0"/>
              </a:spcBef>
              <a:buClr>
                <a:schemeClr val="dk1"/>
              </a:buClr>
              <a:buSzPts val="1400"/>
              <a:buFont typeface="Arial"/>
              <a:buNone/>
              <a:defRPr sz="2400">
                <a:solidFill>
                  <a:schemeClr val="dk1"/>
                </a:solidFill>
              </a:defRPr>
            </a:lvl5pPr>
            <a:lvl6pPr indent="0" lvl="5" rtl="0">
              <a:spcBef>
                <a:spcPts val="0"/>
              </a:spcBef>
              <a:buClr>
                <a:schemeClr val="dk1"/>
              </a:buClr>
              <a:buSzPts val="1400"/>
              <a:buFont typeface="Arial"/>
              <a:buNone/>
              <a:defRPr sz="2400">
                <a:solidFill>
                  <a:schemeClr val="dk1"/>
                </a:solidFill>
              </a:defRPr>
            </a:lvl6pPr>
            <a:lvl7pPr indent="0" lvl="6" rtl="0">
              <a:spcBef>
                <a:spcPts val="0"/>
              </a:spcBef>
              <a:buClr>
                <a:schemeClr val="dk1"/>
              </a:buClr>
              <a:buSzPts val="1400"/>
              <a:buFont typeface="Arial"/>
              <a:buNone/>
              <a:defRPr sz="2400">
                <a:solidFill>
                  <a:schemeClr val="dk1"/>
                </a:solidFill>
              </a:defRPr>
            </a:lvl7pPr>
            <a:lvl8pPr indent="0" lvl="7" rtl="0">
              <a:spcBef>
                <a:spcPts val="0"/>
              </a:spcBef>
              <a:buClr>
                <a:schemeClr val="dk1"/>
              </a:buClr>
              <a:buSzPts val="1400"/>
              <a:buFont typeface="Arial"/>
              <a:buNone/>
              <a:defRPr sz="2400">
                <a:solidFill>
                  <a:schemeClr val="dk1"/>
                </a:solidFill>
              </a:defRPr>
            </a:lvl8pPr>
            <a:lvl9pPr indent="0" lvl="8" rtl="0">
              <a:spcBef>
                <a:spcPts val="0"/>
              </a:spcBef>
              <a:buClr>
                <a:schemeClr val="dk1"/>
              </a:buClr>
              <a:buSzPts val="1400"/>
              <a:buFont typeface="Arial"/>
              <a:buNone/>
              <a:defRPr sz="2400">
                <a:solidFill>
                  <a:schemeClr val="dk1"/>
                </a:solidFill>
              </a:defRPr>
            </a:lvl9pPr>
          </a:lstStyle>
          <a:p/>
        </p:txBody>
      </p:sp>
      <p:sp>
        <p:nvSpPr>
          <p:cNvPr id="48" name="Shape 48"/>
          <p:cNvSpPr txBox="1"/>
          <p:nvPr>
            <p:ph idx="1" type="body"/>
          </p:nvPr>
        </p:nvSpPr>
        <p:spPr>
          <a:xfrm>
            <a:off x="311700" y="1389600"/>
            <a:ext cx="2808000" cy="3179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7"/>
            <a:ext cx="5998800" cy="605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304FFE"/>
              </a:buClr>
              <a:buSzPts val="1400"/>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SzPts val="1400"/>
              <a:buFont typeface="Arial"/>
              <a:buNone/>
              <a:defRPr sz="2800">
                <a:solidFill>
                  <a:schemeClr val="dk1"/>
                </a:solidFill>
              </a:defRPr>
            </a:lvl2pPr>
            <a:lvl3pPr indent="0" lvl="2" rtl="0">
              <a:spcBef>
                <a:spcPts val="0"/>
              </a:spcBef>
              <a:buClr>
                <a:schemeClr val="dk1"/>
              </a:buClr>
              <a:buSzPts val="1400"/>
              <a:buFont typeface="Arial"/>
              <a:buNone/>
              <a:defRPr sz="2800">
                <a:solidFill>
                  <a:schemeClr val="dk1"/>
                </a:solidFill>
              </a:defRPr>
            </a:lvl3pPr>
            <a:lvl4pPr indent="0" lvl="3" rtl="0">
              <a:spcBef>
                <a:spcPts val="0"/>
              </a:spcBef>
              <a:buClr>
                <a:schemeClr val="dk1"/>
              </a:buClr>
              <a:buSzPts val="1400"/>
              <a:buFont typeface="Arial"/>
              <a:buNone/>
              <a:defRPr sz="2800">
                <a:solidFill>
                  <a:schemeClr val="dk1"/>
                </a:solidFill>
              </a:defRPr>
            </a:lvl4pPr>
            <a:lvl5pPr indent="0" lvl="4" rtl="0">
              <a:spcBef>
                <a:spcPts val="0"/>
              </a:spcBef>
              <a:buClr>
                <a:schemeClr val="dk1"/>
              </a:buClr>
              <a:buSzPts val="1400"/>
              <a:buFont typeface="Arial"/>
              <a:buNone/>
              <a:defRPr sz="2800">
                <a:solidFill>
                  <a:schemeClr val="dk1"/>
                </a:solidFill>
              </a:defRPr>
            </a:lvl5pPr>
            <a:lvl6pPr indent="0" lvl="5" rtl="0">
              <a:spcBef>
                <a:spcPts val="0"/>
              </a:spcBef>
              <a:buClr>
                <a:schemeClr val="dk1"/>
              </a:buClr>
              <a:buSzPts val="1400"/>
              <a:buFont typeface="Arial"/>
              <a:buNone/>
              <a:defRPr sz="2800">
                <a:solidFill>
                  <a:schemeClr val="dk1"/>
                </a:solidFill>
              </a:defRPr>
            </a:lvl6pPr>
            <a:lvl7pPr indent="0" lvl="6" rtl="0">
              <a:spcBef>
                <a:spcPts val="0"/>
              </a:spcBef>
              <a:buClr>
                <a:schemeClr val="dk1"/>
              </a:buClr>
              <a:buSzPts val="1400"/>
              <a:buFont typeface="Arial"/>
              <a:buNone/>
              <a:defRPr sz="2800">
                <a:solidFill>
                  <a:schemeClr val="dk1"/>
                </a:solidFill>
              </a:defRPr>
            </a:lvl7pPr>
            <a:lvl8pPr indent="0" lvl="7" rtl="0">
              <a:spcBef>
                <a:spcPts val="0"/>
              </a:spcBef>
              <a:buClr>
                <a:schemeClr val="dk1"/>
              </a:buClr>
              <a:buSzPts val="1400"/>
              <a:buFont typeface="Arial"/>
              <a:buNone/>
              <a:defRPr sz="2800">
                <a:solidFill>
                  <a:schemeClr val="dk1"/>
                </a:solidFill>
              </a:defRPr>
            </a:lvl8pPr>
            <a:lvl9pPr indent="0" lvl="8" rtl="0">
              <a:spcBef>
                <a:spcPts val="0"/>
              </a:spcBef>
              <a:buClr>
                <a:schemeClr val="dk1"/>
              </a:buClr>
              <a:buSzPts val="1400"/>
              <a:buFont typeface="Arial"/>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0" lvl="0" marL="0" marR="0" rtl="0" algn="l">
              <a:lnSpc>
                <a:spcPct val="150000"/>
              </a:lnSpc>
              <a:spcBef>
                <a:spcPts val="0"/>
              </a:spcBef>
              <a:spcAft>
                <a:spcPts val="0"/>
              </a:spcAft>
              <a:buClr>
                <a:srgbClr val="424242"/>
              </a:buClr>
              <a:buSzPts val="1400"/>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SzPts val="1400"/>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SzPts val="1400"/>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SzPts val="1400"/>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700" cy="393600"/>
          </a:xfrm>
          <a:prstGeom prst="rect">
            <a:avLst/>
          </a:prstGeom>
          <a:noFill/>
          <a:ln>
            <a:noFill/>
          </a:ln>
        </p:spPr>
        <p:txBody>
          <a:bodyPr anchorCtr="0" anchor="ctr" bIns="91425" lIns="91425" rIns="91425" wrap="square" tIns="91425">
            <a:noAutofit/>
          </a:bodyPr>
          <a:lstStyle/>
          <a:p>
            <a:pPr indent="0" lvl="0" marL="0" marR="0" rtl="0" algn="r">
              <a:lnSpc>
                <a:spcPct val="100000"/>
              </a:lnSpc>
              <a:spcBef>
                <a:spcPts val="0"/>
              </a:spcBef>
              <a:spcAft>
                <a:spcPts val="0"/>
              </a:spcAft>
              <a:buClr>
                <a:schemeClr val="dk2"/>
              </a:buClr>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7" y="4761375"/>
            <a:ext cx="5296800" cy="229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dev-channel/offline-storage-for-progressive-web-apps-70d52695513c#.igezgdcef" TargetMode="External"/><Relationship Id="rId4" Type="http://schemas.openxmlformats.org/officeDocument/2006/relationships/hyperlink" Target="https://nolanlawson.github.io/html5workertest/" TargetMode="External"/><Relationship Id="rId5" Type="http://schemas.openxmlformats.org/officeDocument/2006/relationships/hyperlink" Target="http://caniuse.com/#feat=indexeddb" TargetMode="External"/><Relationship Id="rId6" Type="http://schemas.openxmlformats.org/officeDocument/2006/relationships/hyperlink" Target="https://github.com/jakearchibald/indexeddb-promised" TargetMode="External"/><Relationship Id="rId7" Type="http://schemas.openxmlformats.org/officeDocument/2006/relationships/hyperlink" Target="https://www.pokedex.org/" TargetMode="External"/><Relationship Id="rId8" Type="http://schemas.openxmlformats.org/officeDocument/2006/relationships/hyperlink" Target="https://jakearchibald.github.io/isserviceworkerready/#cach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10"/>
            <a:ext cx="4045200" cy="1482300"/>
          </a:xfrm>
          <a:prstGeom prst="rect">
            <a:avLst/>
          </a:prstGeom>
          <a:noFill/>
          <a:ln>
            <a:noFill/>
          </a:ln>
        </p:spPr>
        <p:txBody>
          <a:bodyPr anchorCtr="0" anchor="b"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rPr b="1" i="0" lang="en" sz="4200" u="none" cap="none" strike="noStrike">
                <a:solidFill>
                  <a:srgbClr val="FAFAFA"/>
                </a:solidFill>
                <a:latin typeface="Roboto"/>
                <a:ea typeface="Roboto"/>
                <a:cs typeface="Roboto"/>
                <a:sym typeface="Roboto"/>
              </a:rPr>
              <a:t>Live data in the Service Worker</a:t>
            </a:r>
          </a:p>
        </p:txBody>
      </p:sp>
      <p:sp>
        <p:nvSpPr>
          <p:cNvPr id="70" name="Shape 70"/>
          <p:cNvSpPr txBox="1"/>
          <p:nvPr>
            <p:ph idx="3" type="subTitle"/>
          </p:nvPr>
        </p:nvSpPr>
        <p:spPr>
          <a:xfrm>
            <a:off x="265500" y="564125"/>
            <a:ext cx="4045200" cy="524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424242"/>
              </a:buClr>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200" cy="12351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FAFAFA"/>
              </a:buClr>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Cache assets on install</a:t>
            </a:r>
          </a:p>
        </p:txBody>
      </p:sp>
      <p:sp>
        <p:nvSpPr>
          <p:cNvPr id="150" name="Shape 15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self.addEventListener('install',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cacheAssets()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Caching assets</a:t>
            </a:r>
          </a:p>
        </p:txBody>
      </p:sp>
      <p:sp>
        <p:nvSpPr>
          <p:cNvPr id="156" name="Shape 156"/>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function cacheAssets()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caches.open('cache-v1').then(function(cache)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cache.addAll([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'index.html', 'styles/main.css', 'js/offline.js', 'img/jacket.jpg'</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Get data out of IDB</a:t>
            </a:r>
          </a:p>
        </p:txBody>
      </p:sp>
      <p:sp>
        <p:nvSpPr>
          <p:cNvPr id="162" name="Shape 162"/>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163" name="Shape 163"/>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164" name="Shape 164"/>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165" name="Shape 165"/>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cxnSp>
        <p:nvCxnSpPr>
          <p:cNvPr id="166" name="Shape 166"/>
          <p:cNvCxnSpPr/>
          <p:nvPr/>
        </p:nvCxnSpPr>
        <p:spPr>
          <a:xfrm flipH="1">
            <a:off x="2713362" y="2133650"/>
            <a:ext cx="3723900" cy="13200"/>
          </a:xfrm>
          <a:prstGeom prst="straightConnector1">
            <a:avLst/>
          </a:prstGeom>
          <a:noFill/>
          <a:ln cap="flat" cmpd="sng" w="9525">
            <a:solidFill>
              <a:schemeClr val="dk2"/>
            </a:solidFill>
            <a:prstDash val="solid"/>
            <a:round/>
            <a:headEnd len="med" w="med" type="none"/>
            <a:tailEnd len="med" w="med" type="none"/>
          </a:ln>
        </p:spPr>
      </p:cxnSp>
      <p:sp>
        <p:nvSpPr>
          <p:cNvPr id="167" name="Shape 167"/>
          <p:cNvSpPr/>
          <p:nvPr/>
        </p:nvSpPr>
        <p:spPr>
          <a:xfrm>
            <a:off x="4248908" y="1770800"/>
            <a:ext cx="646200" cy="738900"/>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68" name="Shape 168"/>
          <p:cNvPicPr preferRelativeResize="0"/>
          <p:nvPr/>
        </p:nvPicPr>
        <p:blipFill rotWithShape="1">
          <a:blip r:embed="rId3">
            <a:alphaModFix/>
          </a:blip>
          <a:srcRect b="0" l="0" r="0" t="0"/>
          <a:stretch/>
        </p:blipFill>
        <p:spPr>
          <a:xfrm flipH="1">
            <a:off x="2850775" y="2706600"/>
            <a:ext cx="695824" cy="3943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Get clothing data for UI</a:t>
            </a:r>
          </a:p>
        </p:txBody>
      </p:sp>
      <p:sp>
        <p:nvSpPr>
          <p:cNvPr id="174" name="Shape 174"/>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function readDB()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productsDB.then(function(db)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tx = db.transaction([</a:t>
            </a:r>
            <a:r>
              <a:rPr b="0" i="0" lang="en" sz="2400" u="none" cap="none" strike="noStrike">
                <a:solidFill>
                  <a:schemeClr val="dk1"/>
                </a:solidFill>
                <a:latin typeface="Roboto"/>
                <a:ea typeface="Roboto"/>
                <a:cs typeface="Roboto"/>
                <a:sym typeface="Roboto"/>
              </a:rPr>
              <a:t>'</a:t>
            </a:r>
            <a:r>
              <a:rPr b="0" i="0" lang="en" sz="2400" u="none" cap="none" strike="noStrike">
                <a:solidFill>
                  <a:srgbClr val="000000"/>
                </a:solidFill>
                <a:latin typeface="Roboto"/>
                <a:ea typeface="Roboto"/>
                <a:cs typeface="Roboto"/>
                <a:sym typeface="Roboto"/>
              </a:rPr>
              <a:t>clothing'], 'readonly');</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store = tx.objectStore('clothing');</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store.getAll();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}).then(function(items) {/* Use clothing data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Get resources from the Cache</a:t>
            </a:r>
          </a:p>
        </p:txBody>
      </p:sp>
      <p:sp>
        <p:nvSpPr>
          <p:cNvPr id="180" name="Shape 180"/>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181" name="Shape 181"/>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182" name="Shape 182"/>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183" name="Shape 183"/>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cxnSp>
        <p:nvCxnSpPr>
          <p:cNvPr id="184" name="Shape 184"/>
          <p:cNvCxnSpPr/>
          <p:nvPr/>
        </p:nvCxnSpPr>
        <p:spPr>
          <a:xfrm flipH="1">
            <a:off x="2713362" y="2133650"/>
            <a:ext cx="3723900" cy="13200"/>
          </a:xfrm>
          <a:prstGeom prst="straightConnector1">
            <a:avLst/>
          </a:prstGeom>
          <a:noFill/>
          <a:ln cap="flat" cmpd="sng" w="9525">
            <a:solidFill>
              <a:schemeClr val="dk2"/>
            </a:solidFill>
            <a:prstDash val="solid"/>
            <a:round/>
            <a:headEnd len="med" w="med" type="none"/>
            <a:tailEnd len="med" w="med" type="none"/>
          </a:ln>
        </p:spPr>
      </p:cxnSp>
      <p:sp>
        <p:nvSpPr>
          <p:cNvPr id="185" name="Shape 185"/>
          <p:cNvSpPr/>
          <p:nvPr/>
        </p:nvSpPr>
        <p:spPr>
          <a:xfrm>
            <a:off x="4248908" y="1770800"/>
            <a:ext cx="646200" cy="738900"/>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86" name="Shape 186"/>
          <p:cNvPicPr preferRelativeResize="0"/>
          <p:nvPr/>
        </p:nvPicPr>
        <p:blipFill rotWithShape="1">
          <a:blip r:embed="rId3">
            <a:alphaModFix/>
          </a:blip>
          <a:srcRect b="0" l="0" r="0" t="0"/>
          <a:stretch/>
        </p:blipFill>
        <p:spPr>
          <a:xfrm flipH="1">
            <a:off x="2850775" y="3656025"/>
            <a:ext cx="695824" cy="394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Fetch from the Cache</a:t>
            </a:r>
          </a:p>
        </p:txBody>
      </p:sp>
      <p:sp>
        <p:nvSpPr>
          <p:cNvPr id="192" name="Shape 192"/>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Check cache but fallback to network</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3600" u="none" cap="none" strike="noStrike">
                <a:solidFill>
                  <a:srgbClr val="304FFE"/>
                </a:solidFill>
                <a:latin typeface="Roboto"/>
                <a:ea typeface="Roboto"/>
                <a:cs typeface="Roboto"/>
                <a:sym typeface="Roboto"/>
              </a:rPr>
              <a:t>Resources</a:t>
            </a:r>
          </a:p>
        </p:txBody>
      </p:sp>
      <p:sp>
        <p:nvSpPr>
          <p:cNvPr id="198" name="Shape 198"/>
          <p:cNvSpPr txBox="1"/>
          <p:nvPr>
            <p:ph idx="1" type="body"/>
          </p:nvPr>
        </p:nvSpPr>
        <p:spPr>
          <a:xfrm>
            <a:off x="3117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3"/>
              </a:rPr>
              <a:t>Offline Storage for PWA’s</a:t>
            </a:r>
            <a:r>
              <a:rPr b="0" i="0" lang="en" sz="2400" u="none" cap="none" strike="noStrike">
                <a:solidFill>
                  <a:srgbClr val="424242"/>
                </a:solidFill>
                <a:latin typeface="Roboto"/>
                <a:ea typeface="Roboto"/>
                <a:cs typeface="Roboto"/>
                <a:sym typeface="Roboto"/>
              </a:rPr>
              <a:t> </a:t>
            </a:r>
          </a:p>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4"/>
              </a:rPr>
              <a:t>Detailed support testing</a:t>
            </a:r>
          </a:p>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5"/>
              </a:rPr>
              <a:t>Support for IndexedDB</a:t>
            </a:r>
          </a:p>
        </p:txBody>
      </p:sp>
      <p:sp>
        <p:nvSpPr>
          <p:cNvPr id="199" name="Shape 199"/>
          <p:cNvSpPr txBox="1"/>
          <p:nvPr>
            <p:ph idx="2" type="body"/>
          </p:nvPr>
        </p:nvSpPr>
        <p:spPr>
          <a:xfrm>
            <a:off x="4832400" y="1190294"/>
            <a:ext cx="3999900" cy="3416400"/>
          </a:xfrm>
          <a:prstGeom prst="rect">
            <a:avLst/>
          </a:prstGeom>
          <a:noFill/>
          <a:ln>
            <a:noFill/>
          </a:ln>
        </p:spPr>
        <p:txBody>
          <a:bodyPr anchorCtr="0" anchor="t" bIns="91425" lIns="91425" rIns="91425" wrap="square" tIns="91425">
            <a:noAutofit/>
          </a:bodyPr>
          <a:lstStyle/>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6"/>
              </a:rPr>
              <a:t>IndexedDB Promised</a:t>
            </a:r>
          </a:p>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7"/>
              </a:rPr>
              <a:t>Pokedex.org</a:t>
            </a:r>
          </a:p>
          <a:p>
            <a:pPr indent="-228600" lvl="0" marL="457200" marR="0" rtl="0" algn="l">
              <a:lnSpc>
                <a:spcPct val="150000"/>
              </a:lnSpc>
              <a:spcBef>
                <a:spcPts val="0"/>
              </a:spcBef>
              <a:spcAft>
                <a:spcPts val="0"/>
              </a:spcAft>
              <a:buClr>
                <a:srgbClr val="000000"/>
              </a:buClr>
              <a:buSzPts val="2400"/>
              <a:buFont typeface="Roboto"/>
              <a:buChar char="●"/>
            </a:pPr>
            <a:r>
              <a:rPr b="0" i="0" lang="en" sz="2400" u="sng" cap="none" strike="noStrike">
                <a:solidFill>
                  <a:schemeClr val="hlink"/>
                </a:solidFill>
                <a:latin typeface="Roboto"/>
                <a:ea typeface="Roboto"/>
                <a:cs typeface="Roboto"/>
                <a:sym typeface="Roboto"/>
                <a:hlinkClick r:id="rId8"/>
              </a:rPr>
              <a:t>Cache API support</a:t>
            </a:r>
          </a:p>
          <a:p>
            <a:pPr indent="0" lvl="0" marL="0" marR="0" rtl="0" algn="l">
              <a:lnSpc>
                <a:spcPct val="150000"/>
              </a:lnSpc>
              <a:spcBef>
                <a:spcPts val="0"/>
              </a:spcBef>
              <a:spcAft>
                <a:spcPts val="0"/>
              </a:spcAft>
              <a:buClr>
                <a:srgbClr val="424242"/>
              </a:buClr>
              <a:buFont typeface="Roboto"/>
              <a:buNone/>
            </a:pPr>
            <a:r>
              <a:t/>
            </a:r>
            <a:endParaRPr b="0" i="0" sz="2400" u="none" cap="none" strike="noStrike">
              <a:solidFill>
                <a:srgbClr val="1155CC"/>
              </a:solidFill>
              <a:latin typeface="Roboto"/>
              <a:ea typeface="Roboto"/>
              <a:cs typeface="Roboto"/>
              <a:sym typeface="Roboto"/>
            </a:endParaRPr>
          </a:p>
        </p:txBody>
      </p:sp>
      <p:sp>
        <p:nvSpPr>
          <p:cNvPr id="200" name="Shape 20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90250" y="450150"/>
            <a:ext cx="6367800" cy="4090800"/>
          </a:xfrm>
          <a:prstGeom prst="rect">
            <a:avLst/>
          </a:prstGeom>
          <a:noFill/>
          <a:ln>
            <a:noFill/>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304FFE"/>
              </a:buClr>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Offline user actions</a:t>
            </a:r>
          </a:p>
        </p:txBody>
      </p:sp>
      <p:sp>
        <p:nvSpPr>
          <p:cNvPr id="211" name="Shape 211"/>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212" name="Shape 212"/>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213" name="Shape 213"/>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214" name="Shape 214"/>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cxnSp>
        <p:nvCxnSpPr>
          <p:cNvPr id="215" name="Shape 215"/>
          <p:cNvCxnSpPr>
            <a:stCxn id="214" idx="1"/>
          </p:cNvCxnSpPr>
          <p:nvPr/>
        </p:nvCxnSpPr>
        <p:spPr>
          <a:xfrm flipH="1">
            <a:off x="2713362" y="2133650"/>
            <a:ext cx="3723900" cy="13200"/>
          </a:xfrm>
          <a:prstGeom prst="straightConnector1">
            <a:avLst/>
          </a:prstGeom>
          <a:noFill/>
          <a:ln cap="flat" cmpd="sng" w="9525">
            <a:solidFill>
              <a:schemeClr val="dk2"/>
            </a:solidFill>
            <a:prstDash val="solid"/>
            <a:round/>
            <a:headEnd len="med" w="med" type="none"/>
            <a:tailEnd len="med" w="med" type="none"/>
          </a:ln>
        </p:spPr>
      </p:cxnSp>
      <p:sp>
        <p:nvSpPr>
          <p:cNvPr id="216" name="Shape 216"/>
          <p:cNvSpPr/>
          <p:nvPr/>
        </p:nvSpPr>
        <p:spPr>
          <a:xfrm>
            <a:off x="4248908" y="1770800"/>
            <a:ext cx="646200" cy="738900"/>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17" name="Shape 217"/>
          <p:cNvPicPr preferRelativeResize="0"/>
          <p:nvPr/>
        </p:nvPicPr>
        <p:blipFill rotWithShape="1">
          <a:blip r:embed="rId3">
            <a:alphaModFix/>
          </a:blip>
          <a:srcRect b="0" l="0" r="0" t="0"/>
          <a:stretch/>
        </p:blipFill>
        <p:spPr>
          <a:xfrm>
            <a:off x="2850775" y="2706600"/>
            <a:ext cx="695824" cy="3943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Record failed requests</a:t>
            </a:r>
          </a:p>
        </p:txBody>
      </p:sp>
      <p:sp>
        <p:nvSpPr>
          <p:cNvPr id="223" name="Shape 22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fetch('purchaseUrl', {method: 'post', body: 'item=123'})</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Normal transaction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.catch(function(error)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Save item/action in IDB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How would you store this data?</a:t>
            </a:r>
          </a:p>
        </p:txBody>
      </p:sp>
      <p:pic>
        <p:nvPicPr>
          <p:cNvPr descr="polymer-shop-examples.png" id="77" name="Shape 77"/>
          <p:cNvPicPr preferRelativeResize="0"/>
          <p:nvPr/>
        </p:nvPicPr>
        <p:blipFill rotWithShape="1">
          <a:blip r:embed="rId3">
            <a:alphaModFix/>
          </a:blip>
          <a:srcRect b="0" l="0" r="0" t="0"/>
          <a:stretch/>
        </p:blipFill>
        <p:spPr>
          <a:xfrm>
            <a:off x="456037" y="1018563"/>
            <a:ext cx="8231923" cy="352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When connectivity returns?</a:t>
            </a:r>
          </a:p>
        </p:txBody>
      </p:sp>
      <p:sp>
        <p:nvSpPr>
          <p:cNvPr id="229" name="Shape 229"/>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230" name="Shape 230"/>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231" name="Shape 231"/>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232" name="Shape 232"/>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pic>
        <p:nvPicPr>
          <p:cNvPr id="233" name="Shape 233"/>
          <p:cNvPicPr preferRelativeResize="0"/>
          <p:nvPr/>
        </p:nvPicPr>
        <p:blipFill rotWithShape="1">
          <a:blip r:embed="rId3">
            <a:alphaModFix/>
          </a:blip>
          <a:srcRect b="0" l="0" r="0" t="0"/>
          <a:stretch/>
        </p:blipFill>
        <p:spPr>
          <a:xfrm flipH="1">
            <a:off x="2850775" y="2706600"/>
            <a:ext cx="695824" cy="394395"/>
          </a:xfrm>
          <a:prstGeom prst="rect">
            <a:avLst/>
          </a:prstGeom>
          <a:noFill/>
          <a:ln>
            <a:noFill/>
          </a:ln>
        </p:spPr>
      </p:pic>
      <p:pic>
        <p:nvPicPr>
          <p:cNvPr id="234" name="Shape 234"/>
          <p:cNvPicPr preferRelativeResize="0"/>
          <p:nvPr/>
        </p:nvPicPr>
        <p:blipFill rotWithShape="1">
          <a:blip r:embed="rId4">
            <a:alphaModFix/>
          </a:blip>
          <a:srcRect b="0" l="0" r="0" t="0"/>
          <a:stretch/>
        </p:blipFill>
        <p:spPr>
          <a:xfrm>
            <a:off x="2850774" y="1900771"/>
            <a:ext cx="3442474" cy="39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Re-send recorded requests</a:t>
            </a:r>
          </a:p>
        </p:txBody>
      </p:sp>
      <p:sp>
        <p:nvSpPr>
          <p:cNvPr id="240" name="Shape 240"/>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Get saved items from IDB, then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fetch('purchaseUrl',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method: 'post', </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  body: item</a:t>
            </a:r>
          </a:p>
          <a:p>
            <a:pPr indent="0" lvl="0" marL="0" marR="0" rtl="0" algn="l">
              <a:lnSpc>
                <a:spcPct val="115000"/>
              </a:lnSpc>
              <a:spcBef>
                <a:spcPts val="0"/>
              </a:spcBef>
              <a:spcAft>
                <a:spcPts val="0"/>
              </a:spcAft>
              <a:buClr>
                <a:schemeClr val="dk1"/>
              </a:buClr>
              <a:buFont typeface="Arial"/>
              <a:buNone/>
            </a:pP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Success. Delete IDB item/action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General guidelines</a:t>
            </a:r>
          </a:p>
        </p:txBody>
      </p:sp>
      <p:sp>
        <p:nvSpPr>
          <p:cNvPr id="83" name="Shape 83"/>
          <p:cNvSpPr/>
          <p:nvPr/>
        </p:nvSpPr>
        <p:spPr>
          <a:xfrm>
            <a:off x="311700" y="1120725"/>
            <a:ext cx="39999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sng" cap="none" strike="noStrike">
                <a:solidFill>
                  <a:srgbClr val="000000"/>
                </a:solidFill>
                <a:latin typeface="Roboto"/>
                <a:ea typeface="Roboto"/>
                <a:cs typeface="Roboto"/>
                <a:sym typeface="Roboto"/>
              </a:rPr>
              <a:t>Cache</a:t>
            </a:r>
          </a:p>
          <a:p>
            <a:pPr indent="-355600" lvl="0" marL="457200" marR="0" rtl="0" algn="l">
              <a:lnSpc>
                <a:spcPct val="115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Static, URL addressable assets</a:t>
            </a:r>
          </a:p>
        </p:txBody>
      </p:sp>
      <p:sp>
        <p:nvSpPr>
          <p:cNvPr id="84" name="Shape 84"/>
          <p:cNvSpPr/>
          <p:nvPr/>
        </p:nvSpPr>
        <p:spPr>
          <a:xfrm>
            <a:off x="4832400" y="1120725"/>
            <a:ext cx="3999900" cy="34164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Roboto"/>
              <a:buNone/>
            </a:pPr>
            <a:r>
              <a:rPr b="0" i="0" lang="en" sz="2400" u="sng" cap="none" strike="noStrike">
                <a:solidFill>
                  <a:srgbClr val="000000"/>
                </a:solidFill>
                <a:latin typeface="Roboto"/>
                <a:ea typeface="Roboto"/>
                <a:cs typeface="Roboto"/>
                <a:sym typeface="Roboto"/>
              </a:rPr>
              <a:t>IndexedDB</a:t>
            </a:r>
          </a:p>
          <a:p>
            <a:pPr indent="-355600" lvl="0" marL="457200" marR="0" rtl="0" algn="l">
              <a:lnSpc>
                <a:spcPct val="100000"/>
              </a:lnSpc>
              <a:spcBef>
                <a:spcPts val="0"/>
              </a:spcBef>
              <a:spcAft>
                <a:spcPts val="0"/>
              </a:spcAft>
              <a:buClr>
                <a:srgbClr val="000000"/>
              </a:buClr>
              <a:buSzPts val="2000"/>
              <a:buFont typeface="Roboto"/>
              <a:buChar char="●"/>
            </a:pPr>
            <a:r>
              <a:rPr b="0" i="0" lang="en" sz="2000" u="none" cap="none" strike="noStrike">
                <a:solidFill>
                  <a:srgbClr val="000000"/>
                </a:solidFill>
                <a:latin typeface="Roboto"/>
                <a:ea typeface="Roboto"/>
                <a:cs typeface="Roboto"/>
                <a:sym typeface="Roboto"/>
              </a:rPr>
              <a:t>Dynamic data</a:t>
            </a:r>
          </a:p>
        </p:txBody>
      </p:sp>
      <p:sp>
        <p:nvSpPr>
          <p:cNvPr id="85" name="Shape 85"/>
          <p:cNvSpPr/>
          <p:nvPr/>
        </p:nvSpPr>
        <p:spPr>
          <a:xfrm>
            <a:off x="630250" y="2391800"/>
            <a:ext cx="1122227" cy="729702"/>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2333150" y="2391800"/>
            <a:ext cx="1122227" cy="729702"/>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630250" y="3521550"/>
            <a:ext cx="1122227" cy="729701"/>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txBox="1"/>
          <p:nvPr/>
        </p:nvSpPr>
        <p:spPr>
          <a:xfrm>
            <a:off x="5784575" y="3091075"/>
            <a:ext cx="5724900" cy="6678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txBox="1"/>
          <p:nvPr/>
        </p:nvSpPr>
        <p:spPr>
          <a:xfrm>
            <a:off x="5242050" y="2014125"/>
            <a:ext cx="3180600" cy="23691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  "clothing": {</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    "name": "jacket",</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    "price": "50.20",</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    "quantity": "200"</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  }</a:t>
            </a:r>
          </a:p>
          <a:p>
            <a:pPr indent="0" lvl="0" marL="0" marR="0" rtl="0" algn="l">
              <a:lnSpc>
                <a:spcPct val="100000"/>
              </a:lnSpc>
              <a:spcBef>
                <a:spcPts val="0"/>
              </a:spcBef>
              <a:spcAft>
                <a:spcPts val="0"/>
              </a:spcAft>
              <a:buClr>
                <a:schemeClr val="dk1"/>
              </a:buClr>
              <a:buFont typeface="Arial"/>
              <a:buNone/>
            </a:pPr>
            <a:r>
              <a:rPr b="0" i="0" lang="en" sz="2200" u="none" cap="none" strike="noStrike">
                <a:solidFill>
                  <a:srgbClr val="000000"/>
                </a:solidFill>
                <a:latin typeface="Roboto"/>
                <a:ea typeface="Roboto"/>
                <a:cs typeface="Roboto"/>
                <a:sym typeface="Roboto"/>
              </a:rPr>
              <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txBox="1"/>
          <p:nvPr/>
        </p:nvSpPr>
        <p:spPr>
          <a:xfrm>
            <a:off x="620625" y="2470300"/>
            <a:ext cx="9540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html</a:t>
            </a:r>
          </a:p>
        </p:txBody>
      </p:sp>
      <p:sp>
        <p:nvSpPr>
          <p:cNvPr id="91" name="Shape 91"/>
          <p:cNvSpPr txBox="1"/>
          <p:nvPr/>
        </p:nvSpPr>
        <p:spPr>
          <a:xfrm>
            <a:off x="2437150" y="2470300"/>
            <a:ext cx="766500" cy="5727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css</a:t>
            </a:r>
          </a:p>
        </p:txBody>
      </p:sp>
      <p:sp>
        <p:nvSpPr>
          <p:cNvPr id="92" name="Shape 92"/>
          <p:cNvSpPr txBox="1"/>
          <p:nvPr/>
        </p:nvSpPr>
        <p:spPr>
          <a:xfrm>
            <a:off x="714372" y="3600050"/>
            <a:ext cx="766500" cy="5727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js</a:t>
            </a:r>
          </a:p>
        </p:txBody>
      </p:sp>
      <p:sp>
        <p:nvSpPr>
          <p:cNvPr id="93" name="Shape 93"/>
          <p:cNvSpPr/>
          <p:nvPr/>
        </p:nvSpPr>
        <p:spPr>
          <a:xfrm>
            <a:off x="2333150" y="3521550"/>
            <a:ext cx="1122227" cy="729701"/>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txBox="1"/>
          <p:nvPr/>
        </p:nvSpPr>
        <p:spPr>
          <a:xfrm>
            <a:off x="2437150" y="3600050"/>
            <a:ext cx="766500" cy="572700"/>
          </a:xfrm>
          <a:prstGeom prst="rect">
            <a:avLst/>
          </a:prstGeom>
          <a:noFill/>
          <a:ln>
            <a:noFill/>
          </a:ln>
        </p:spPr>
        <p:txBody>
          <a:bodyPr anchorCtr="0" anchor="t" bIns="91425" lIns="91425" rIns="91425" wrap="square" tIns="91425">
            <a:noAutofit/>
          </a:bodyPr>
          <a:lstStyle/>
          <a:p>
            <a:pPr indent="0" lvl="0" marL="0" marR="0" rtl="0" algn="ctr">
              <a:lnSpc>
                <a:spcPct val="100000"/>
              </a:lnSpc>
              <a:spcBef>
                <a:spcPts val="0"/>
              </a:spcBef>
              <a:spcAft>
                <a:spcPts val="0"/>
              </a:spcAft>
              <a:buClr>
                <a:srgbClr val="000000"/>
              </a:buClr>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jpg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Store data locally</a:t>
            </a:r>
          </a:p>
        </p:txBody>
      </p:sp>
      <p:sp>
        <p:nvSpPr>
          <p:cNvPr id="100" name="Shape 100"/>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101" name="Shape 101"/>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102" name="Shape 102"/>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103" name="Shape 103"/>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pic>
        <p:nvPicPr>
          <p:cNvPr id="104" name="Shape 104"/>
          <p:cNvPicPr preferRelativeResize="0"/>
          <p:nvPr/>
        </p:nvPicPr>
        <p:blipFill rotWithShape="1">
          <a:blip r:embed="rId3">
            <a:alphaModFix/>
          </a:blip>
          <a:srcRect b="0" l="0" r="0" t="0"/>
          <a:stretch/>
        </p:blipFill>
        <p:spPr>
          <a:xfrm>
            <a:off x="2850774" y="1900771"/>
            <a:ext cx="3442474" cy="394400"/>
          </a:xfrm>
          <a:prstGeom prst="rect">
            <a:avLst/>
          </a:prstGeom>
          <a:noFill/>
          <a:ln>
            <a:noFill/>
          </a:ln>
        </p:spPr>
      </p:pic>
      <p:pic>
        <p:nvPicPr>
          <p:cNvPr id="105" name="Shape 105"/>
          <p:cNvPicPr preferRelativeResize="0"/>
          <p:nvPr/>
        </p:nvPicPr>
        <p:blipFill rotWithShape="1">
          <a:blip r:embed="rId4">
            <a:alphaModFix/>
          </a:blip>
          <a:srcRect b="0" l="0" r="0" t="0"/>
          <a:stretch/>
        </p:blipFill>
        <p:spPr>
          <a:xfrm>
            <a:off x="2850775" y="2706600"/>
            <a:ext cx="695824" cy="394395"/>
          </a:xfrm>
          <a:prstGeom prst="rect">
            <a:avLst/>
          </a:prstGeom>
          <a:noFill/>
          <a:ln>
            <a:noFill/>
          </a:ln>
        </p:spPr>
      </p:pic>
      <p:pic>
        <p:nvPicPr>
          <p:cNvPr id="106" name="Shape 106"/>
          <p:cNvPicPr preferRelativeResize="0"/>
          <p:nvPr/>
        </p:nvPicPr>
        <p:blipFill rotWithShape="1">
          <a:blip r:embed="rId4">
            <a:alphaModFix/>
          </a:blip>
          <a:srcRect b="0" l="0" r="0" t="0"/>
          <a:stretch/>
        </p:blipFill>
        <p:spPr>
          <a:xfrm>
            <a:off x="2850775" y="3656025"/>
            <a:ext cx="695824" cy="3943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Put JSON data in IDB</a:t>
            </a:r>
          </a:p>
        </p:txBody>
      </p:sp>
      <p:sp>
        <p:nvSpPr>
          <p:cNvPr id="112" name="Shape 112"/>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113" name="Shape 113"/>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114" name="Shape 114"/>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115" name="Shape 115"/>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pic>
        <p:nvPicPr>
          <p:cNvPr id="116" name="Shape 116"/>
          <p:cNvPicPr preferRelativeResize="0"/>
          <p:nvPr/>
        </p:nvPicPr>
        <p:blipFill rotWithShape="1">
          <a:blip r:embed="rId3">
            <a:alphaModFix/>
          </a:blip>
          <a:srcRect b="0" l="0" r="0" t="0"/>
          <a:stretch/>
        </p:blipFill>
        <p:spPr>
          <a:xfrm>
            <a:off x="2850775" y="2706600"/>
            <a:ext cx="695824" cy="3943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IndexedDB</a:t>
            </a:r>
          </a:p>
        </p:txBody>
      </p:sp>
      <p:graphicFrame>
        <p:nvGraphicFramePr>
          <p:cNvPr id="122" name="Shape 122"/>
          <p:cNvGraphicFramePr/>
          <p:nvPr/>
        </p:nvGraphicFramePr>
        <p:xfrm>
          <a:off x="172262" y="1238150"/>
          <a:ext cx="3000000" cy="3000000"/>
        </p:xfrm>
        <a:graphic>
          <a:graphicData uri="http://schemas.openxmlformats.org/drawingml/2006/table">
            <a:tbl>
              <a:tblPr>
                <a:noFill/>
                <a:tableStyleId>{951412F4-E176-4388-8B12-1876C1A95EEF}</a:tableStyleId>
              </a:tblPr>
              <a:tblGrid>
                <a:gridCol w="552300"/>
                <a:gridCol w="2388725"/>
                <a:gridCol w="5858450"/>
              </a:tblGrid>
              <a:tr h="710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Key (key-path 'id')</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Value</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0</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123</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{id: 123, name: 'jacket', price: 50.20, quantity: 20}</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987</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Font typeface="Arial"/>
                        <a:buNone/>
                      </a:pPr>
                      <a:r>
                        <a:rPr lang="en" sz="2000" u="none" cap="none" strike="noStrike">
                          <a:solidFill>
                            <a:schemeClr val="dk1"/>
                          </a:solidFill>
                          <a:latin typeface="Roboto"/>
                          <a:ea typeface="Roboto"/>
                          <a:cs typeface="Roboto"/>
                          <a:sym typeface="Roboto"/>
                        </a:rPr>
                        <a:t>{id: 987, name: 'sweater', price: 22.15, quantity: 10}</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2</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Font typeface="Roboto"/>
                        <a:buNone/>
                      </a:pPr>
                      <a:r>
                        <a:rPr lang="en" sz="2000" u="none" cap="none" strike="noStrike">
                          <a:latin typeface="Roboto"/>
                          <a:ea typeface="Roboto"/>
                          <a:cs typeface="Roboto"/>
                          <a:sym typeface="Roboto"/>
                        </a:rPr>
                        <a:t>456</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Font typeface="Arial"/>
                        <a:buNone/>
                      </a:pPr>
                      <a:r>
                        <a:rPr lang="en" sz="2000" u="none" cap="none" strike="noStrike">
                          <a:solidFill>
                            <a:schemeClr val="dk1"/>
                          </a:solidFill>
                          <a:latin typeface="Roboto"/>
                          <a:ea typeface="Roboto"/>
                          <a:cs typeface="Roboto"/>
                          <a:sym typeface="Roboto"/>
                        </a:rPr>
                        <a:t>{id: 456, name: 'hoodie', price: 45.65, quantity: 15}</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Shape 127"/>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self.addEventListener('activate',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createDB()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28" name="Shape 128"/>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Store data on activate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2" name="Shape 132"/>
        <p:cNvGrpSpPr/>
        <p:nvPr/>
      </p:nvGrpSpPr>
      <p:grpSpPr>
        <a:xfrm>
          <a:off x="0" y="0"/>
          <a:ext cx="0" cy="0"/>
          <a:chOff x="0" y="0"/>
          <a:chExt cx="0" cy="0"/>
        </a:xfrm>
      </p:grpSpPr>
      <p:sp>
        <p:nvSpPr>
          <p:cNvPr id="133" name="Shape 133"/>
          <p:cNvSpPr txBox="1"/>
          <p:nvPr>
            <p:ph idx="1" type="body"/>
          </p:nvPr>
        </p:nvSpPr>
        <p:spPr>
          <a:xfrm>
            <a:off x="311700" y="1076275"/>
            <a:ext cx="8520600" cy="3416400"/>
          </a:xfrm>
          <a:prstGeom prst="rect">
            <a:avLst/>
          </a:prstGeom>
          <a:noFill/>
          <a:ln>
            <a:noFill/>
          </a:ln>
        </p:spPr>
        <p:txBody>
          <a:bodyPr anchorCtr="0" anchor="t" bIns="91425" lIns="91425" rIns="91425" wrap="square" tIns="91425">
            <a:noAutofit/>
          </a:bodyPr>
          <a:lstStyle/>
          <a:p>
            <a:pPr indent="0" lvl="0" marL="0" marR="0" rtl="0" algn="l">
              <a:lnSpc>
                <a:spcPct val="115000"/>
              </a:lnSpc>
              <a:spcBef>
                <a:spcPts val="0"/>
              </a:spcBef>
              <a:spcAft>
                <a:spcPts val="0"/>
              </a:spcAft>
              <a:buClr>
                <a:srgbClr val="424242"/>
              </a:buClr>
              <a:buFont typeface="Roboto"/>
              <a:buNone/>
            </a:pPr>
            <a:r>
              <a:rPr b="0" i="0" lang="en" sz="2400" u="none" cap="none" strike="noStrike">
                <a:solidFill>
                  <a:srgbClr val="000000"/>
                </a:solidFill>
                <a:latin typeface="Roboto"/>
                <a:ea typeface="Roboto"/>
                <a:cs typeface="Roboto"/>
                <a:sym typeface="Roboto"/>
              </a:rPr>
              <a:t>function createDB()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productsDB = idb.open('products', 1, function(upgradeDB)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store = upgradeDB.createObjectStore('clothing',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keyPath: 'id'</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store.put({id: 123, name: 'jacket', price: 50.20, quantity: 20});</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34" name="Shape 134"/>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Creating an IDB database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70820"/>
            <a:ext cx="8520600" cy="572700"/>
          </a:xfrm>
          <a:prstGeom prst="rect">
            <a:avLst/>
          </a:prstGeom>
          <a:noFill/>
          <a:ln>
            <a:noFill/>
          </a:ln>
        </p:spPr>
        <p:txBody>
          <a:bodyPr anchorCtr="0" anchor="t" bIns="91425" lIns="91425" rIns="91425" wrap="square" tIns="91425">
            <a:noAutofit/>
          </a:bodyPr>
          <a:lstStyle/>
          <a:p>
            <a:pPr indent="0" lvl="0" marL="0" marR="0" rtl="0" algn="l">
              <a:lnSpc>
                <a:spcPct val="100000"/>
              </a:lnSpc>
              <a:spcBef>
                <a:spcPts val="0"/>
              </a:spcBef>
              <a:spcAft>
                <a:spcPts val="0"/>
              </a:spcAft>
              <a:buClr>
                <a:srgbClr val="FAFAFA"/>
              </a:buClr>
              <a:buFont typeface="Roboto"/>
              <a:buNone/>
            </a:pPr>
            <a:r>
              <a:rPr b="1" i="0" lang="en" sz="3600" u="none" cap="none" strike="noStrike">
                <a:solidFill>
                  <a:srgbClr val="FAFAFA"/>
                </a:solidFill>
                <a:latin typeface="Roboto"/>
                <a:ea typeface="Roboto"/>
                <a:cs typeface="Roboto"/>
                <a:sym typeface="Roboto"/>
              </a:rPr>
              <a:t>Put resources in the Cache</a:t>
            </a:r>
          </a:p>
        </p:txBody>
      </p:sp>
      <p:sp>
        <p:nvSpPr>
          <p:cNvPr id="140" name="Shape 140"/>
          <p:cNvSpPr/>
          <p:nvPr/>
        </p:nvSpPr>
        <p:spPr>
          <a:xfrm>
            <a:off x="868037" y="1732850"/>
            <a:ext cx="1838700" cy="2521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App</a:t>
            </a:r>
          </a:p>
        </p:txBody>
      </p:sp>
      <p:sp>
        <p:nvSpPr>
          <p:cNvPr id="141" name="Shape 141"/>
          <p:cNvSpPr/>
          <p:nvPr/>
        </p:nvSpPr>
        <p:spPr>
          <a:xfrm>
            <a:off x="3657612" y="25344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IndexedDB</a:t>
            </a:r>
          </a:p>
        </p:txBody>
      </p:sp>
      <p:sp>
        <p:nvSpPr>
          <p:cNvPr id="142" name="Shape 142"/>
          <p:cNvSpPr/>
          <p:nvPr/>
        </p:nvSpPr>
        <p:spPr>
          <a:xfrm>
            <a:off x="3657612" y="3452425"/>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Cache API</a:t>
            </a:r>
          </a:p>
        </p:txBody>
      </p:sp>
      <p:sp>
        <p:nvSpPr>
          <p:cNvPr id="143" name="Shape 143"/>
          <p:cNvSpPr/>
          <p:nvPr/>
        </p:nvSpPr>
        <p:spPr>
          <a:xfrm>
            <a:off x="6437262" y="1732850"/>
            <a:ext cx="1838700" cy="80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marR="0" rtl="0" algn="ctr">
              <a:lnSpc>
                <a:spcPct val="100000"/>
              </a:lnSpc>
              <a:spcBef>
                <a:spcPts val="0"/>
              </a:spcBef>
              <a:spcAft>
                <a:spcPts val="0"/>
              </a:spcAft>
              <a:buClr>
                <a:srgbClr val="000000"/>
              </a:buClr>
              <a:buFont typeface="Roboto"/>
              <a:buNone/>
            </a:pPr>
            <a:r>
              <a:rPr b="0" i="0" lang="en" sz="2400" u="none" cap="none" strike="noStrike">
                <a:solidFill>
                  <a:srgbClr val="000000"/>
                </a:solidFill>
                <a:latin typeface="Roboto"/>
                <a:ea typeface="Roboto"/>
                <a:cs typeface="Roboto"/>
                <a:sym typeface="Roboto"/>
              </a:rPr>
              <a:t>Network</a:t>
            </a:r>
          </a:p>
        </p:txBody>
      </p:sp>
      <p:pic>
        <p:nvPicPr>
          <p:cNvPr id="144" name="Shape 144"/>
          <p:cNvPicPr preferRelativeResize="0"/>
          <p:nvPr/>
        </p:nvPicPr>
        <p:blipFill rotWithShape="1">
          <a:blip r:embed="rId3">
            <a:alphaModFix/>
          </a:blip>
          <a:srcRect b="0" l="0" r="0" t="0"/>
          <a:stretch/>
        </p:blipFill>
        <p:spPr>
          <a:xfrm>
            <a:off x="2850775" y="3656025"/>
            <a:ext cx="695824" cy="394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