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7248-67AB-3D42-5BD3-12E38A2A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white background with a pattern of fruits and leaves">
            <a:extLst>
              <a:ext uri="{FF2B5EF4-FFF2-40B4-BE49-F238E27FC236}">
                <a16:creationId xmlns:a16="http://schemas.microsoft.com/office/drawing/2014/main" id="{B9567044-F111-BCA2-6A22-6C696880B9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A3C01B45-6EAB-ED36-A508-03B426EB0585}"/>
              </a:ext>
            </a:extLst>
          </p:cNvPr>
          <p:cNvSpPr txBox="1"/>
          <p:nvPr/>
        </p:nvSpPr>
        <p:spPr>
          <a:xfrm>
            <a:off x="4675910" y="1027906"/>
            <a:ext cx="9414163" cy="344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endParaRPr lang="en-IN" sz="4000" dirty="0">
              <a:solidFill>
                <a:schemeClr val="accent6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3377079-08CF-0935-EE8E-BB2779A726DA}"/>
              </a:ext>
            </a:extLst>
          </p:cNvPr>
          <p:cNvSpPr txBox="1"/>
          <p:nvPr/>
        </p:nvSpPr>
        <p:spPr>
          <a:xfrm>
            <a:off x="271028" y="1200079"/>
            <a:ext cx="5475145" cy="344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6FE00F-0D13-9A5C-80CE-82E1EA7CF694}"/>
              </a:ext>
            </a:extLst>
          </p:cNvPr>
          <p:cNvSpPr txBox="1"/>
          <p:nvPr/>
        </p:nvSpPr>
        <p:spPr>
          <a:xfrm>
            <a:off x="838200" y="1485829"/>
            <a:ext cx="11449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To conduct a comprehensive analysis of </a:t>
            </a:r>
            <a:r>
              <a:rPr lang="en-US" b="1" dirty="0" err="1">
                <a:solidFill>
                  <a:srgbClr val="002060"/>
                </a:solidFill>
              </a:rPr>
              <a:t>Blinkit's</a:t>
            </a:r>
            <a:r>
              <a:rPr lang="en-US" b="1" dirty="0">
                <a:solidFill>
                  <a:srgbClr val="002060"/>
                </a:solidFill>
              </a:rPr>
              <a:t>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23EFF6C-5C1E-8177-5462-3CDE7CAC36F3}"/>
              </a:ext>
            </a:extLst>
          </p:cNvPr>
          <p:cNvSpPr txBox="1"/>
          <p:nvPr/>
        </p:nvSpPr>
        <p:spPr>
          <a:xfrm>
            <a:off x="354156" y="2055813"/>
            <a:ext cx="3147580" cy="36209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b="1" dirty="0">
                <a:solidFill>
                  <a:srgbClr val="002060"/>
                </a:solidFill>
                <a:highlight>
                  <a:srgbClr val="FF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06D3A3E9-61C4-6626-6C4C-F7E263A11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7946" y="2400159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315618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5B255-399D-45FE-7FEF-50518F34C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6303-FF7B-9DF2-F46C-4D401C15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white background with a pattern of fruits and leaves">
            <a:extLst>
              <a:ext uri="{FF2B5EF4-FFF2-40B4-BE49-F238E27FC236}">
                <a16:creationId xmlns:a16="http://schemas.microsoft.com/office/drawing/2014/main" id="{4D9FF002-AE02-95A4-8F19-F3B3B4C24A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0858DC91-E441-829E-E97A-13ECD00F7CF5}"/>
              </a:ext>
            </a:extLst>
          </p:cNvPr>
          <p:cNvSpPr txBox="1"/>
          <p:nvPr/>
        </p:nvSpPr>
        <p:spPr>
          <a:xfrm>
            <a:off x="4675910" y="1027906"/>
            <a:ext cx="9414163" cy="344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endParaRPr lang="en-IN" sz="4000" dirty="0">
              <a:solidFill>
                <a:schemeClr val="accent6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D6E0A76-1636-F900-06E2-D796E281016F}"/>
              </a:ext>
            </a:extLst>
          </p:cNvPr>
          <p:cNvSpPr txBox="1"/>
          <p:nvPr/>
        </p:nvSpPr>
        <p:spPr>
          <a:xfrm>
            <a:off x="271028" y="1200079"/>
            <a:ext cx="5475145" cy="344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39EE3-EDA0-29B4-E876-E78BE42FC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83" y="2207207"/>
            <a:ext cx="11366791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rgbClr val="002060"/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rgbClr val="002060"/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rgbClr val="002060"/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rgbClr val="002060"/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rgbClr val="002060"/>
                </a:solidFill>
              </a:rPr>
              <a:t>Objective: Evaluate how the age or type of outlet establishment influences total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44C6B-C0F5-9AEB-98C5-E1D032720E90}"/>
              </a:ext>
            </a:extLst>
          </p:cNvPr>
          <p:cNvSpPr txBox="1"/>
          <p:nvPr/>
        </p:nvSpPr>
        <p:spPr>
          <a:xfrm>
            <a:off x="634710" y="162380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b="1" dirty="0">
                <a:solidFill>
                  <a:srgbClr val="002060"/>
                </a:solidFill>
                <a:highlight>
                  <a:srgbClr val="FF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 :-</a:t>
            </a:r>
          </a:p>
        </p:txBody>
      </p:sp>
    </p:spTree>
    <p:extLst>
      <p:ext uri="{BB962C8B-B14F-4D97-AF65-F5344CB8AC3E}">
        <p14:creationId xmlns:p14="http://schemas.microsoft.com/office/powerpoint/2010/main" val="31682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E9E6-69EC-E55A-D2E3-750D79DCC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33F1-1351-8872-3D4F-A16598A7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white background with a pattern of fruits and leaves">
            <a:extLst>
              <a:ext uri="{FF2B5EF4-FFF2-40B4-BE49-F238E27FC236}">
                <a16:creationId xmlns:a16="http://schemas.microsoft.com/office/drawing/2014/main" id="{EBB7030F-C604-4958-1ADB-B85C5128BB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D6562F30-6185-DADB-A2CB-C874761970F3}"/>
              </a:ext>
            </a:extLst>
          </p:cNvPr>
          <p:cNvSpPr txBox="1"/>
          <p:nvPr/>
        </p:nvSpPr>
        <p:spPr>
          <a:xfrm>
            <a:off x="4675910" y="1027906"/>
            <a:ext cx="9414163" cy="344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endParaRPr lang="en-IN" sz="4000" dirty="0">
              <a:solidFill>
                <a:schemeClr val="accent6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B6D9909-87A6-2E49-6923-EC8F27C9DD95}"/>
              </a:ext>
            </a:extLst>
          </p:cNvPr>
          <p:cNvSpPr txBox="1"/>
          <p:nvPr/>
        </p:nvSpPr>
        <p:spPr>
          <a:xfrm>
            <a:off x="271028" y="1200079"/>
            <a:ext cx="5475145" cy="34434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rgbClr val="002060"/>
                </a:solidFill>
                <a:highlight>
                  <a:srgbClr val="FF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9FC8E33-F828-6884-435A-9B6EE8869189}"/>
              </a:ext>
            </a:extLst>
          </p:cNvPr>
          <p:cNvSpPr txBox="1"/>
          <p:nvPr/>
        </p:nvSpPr>
        <p:spPr>
          <a:xfrm>
            <a:off x="752473" y="167193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002060"/>
                </a:solidFill>
                <a:highlight>
                  <a:srgbClr val="FFFF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 :-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CA6246E-1560-B908-9E11-675E5FFC4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141" y="2255342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206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rgbClr val="002060"/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6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345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Krishna Pradhan</cp:lastModifiedBy>
  <cp:revision>19</cp:revision>
  <dcterms:created xsi:type="dcterms:W3CDTF">2024-06-24T12:27:37Z</dcterms:created>
  <dcterms:modified xsi:type="dcterms:W3CDTF">2025-09-06T12:41:24Z</dcterms:modified>
</cp:coreProperties>
</file>