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4000"/>
              <a:t>前端自动化开发环境搭建</a:t>
            </a:r>
            <a:endParaRPr lang="zh-CN" altLang="en-US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r>
              <a:rPr lang="en-US" altLang="zh-CN"/>
              <a:t>--</a:t>
            </a:r>
            <a:r>
              <a:rPr lang="zh-CN" altLang="en-US"/>
              <a:t>未来之光：谭友林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145" y="341630"/>
            <a:ext cx="121234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前端开发课程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WebStorm </a:t>
            </a:r>
            <a:r>
              <a:rPr lang="zh-CN" altLang="en-US"/>
              <a:t>的安装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本地安装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网络地址下载地址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职业发展方向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坚定学习目标；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付诸</a:t>
            </a:r>
            <a:r>
              <a:rPr lang="zh-CN" altLang="en-US"/>
              <a:t>行动。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简历编写技巧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看简历模板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查看招聘要求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编写自己的简历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WPS 演示</Application>
  <PresentationFormat>宽屏</PresentationFormat>
  <Paragraphs>22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tt</cp:lastModifiedBy>
  <cp:revision>18</cp:revision>
  <dcterms:created xsi:type="dcterms:W3CDTF">2015-05-05T08:02:00Z</dcterms:created>
  <dcterms:modified xsi:type="dcterms:W3CDTF">2016-06-07T01:59:32Z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