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jquery</a:t>
            </a:r>
            <a:endParaRPr lang="en-US" altLang="zh-CN"/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1651000" y="3729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未来之光：谭友林</a:t>
            </a:r>
            <a:endParaRPr lang="zh-CN" altLang="en-US">
              <a:sym typeface="+mn-ea"/>
            </a:endParaRPr>
          </a:p>
          <a:p>
            <a:pPr algn="r"/>
            <a:r>
              <a:rPr lang="en-US" altLang="zh-CN"/>
              <a:t>qq:</a:t>
            </a:r>
            <a:r>
              <a:rPr lang="en-US" altLang="zh-CN"/>
              <a:t>1712853213</a:t>
            </a:r>
            <a:endParaRPr lang="en-US" altLang="zh-CN"/>
          </a:p>
          <a:p>
            <a:pPr algn="r"/>
            <a:r>
              <a:rPr lang="en-US" altLang="zh-CN"/>
              <a:t>qq</a:t>
            </a:r>
            <a:r>
              <a:rPr lang="zh-CN" altLang="en-US"/>
              <a:t>群：424734136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淡入淡出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fadeOut</a:t>
            </a:r>
            <a:r>
              <a:rPr lang="zh-CN" altLang="en-US"/>
              <a:t>淡出已显示的元素</a:t>
            </a:r>
            <a:endParaRPr lang="zh-CN" altLang="en-US"/>
          </a:p>
          <a:p>
            <a:r>
              <a:rPr lang="en-US" altLang="zh-CN"/>
              <a:t>fadeIn</a:t>
            </a:r>
            <a:r>
              <a:rPr lang="zh-CN" altLang="en-US"/>
              <a:t>淡入已隐藏的元素</a:t>
            </a:r>
            <a:endParaRPr lang="zh-CN" altLang="en-US"/>
          </a:p>
          <a:p>
            <a:r>
              <a:rPr lang="zh-CN" altLang="en-US"/>
              <a:t>jQuery fadeToggle() 方法</a:t>
            </a:r>
            <a:endParaRPr lang="zh-CN" altLang="en-US"/>
          </a:p>
          <a:p>
            <a:r>
              <a:rPr lang="zh-CN" altLang="en-US"/>
              <a:t>jQuery fadeToggle() 方法可以在 fadeIn() 与 fadeOut() 方法之间进行切换。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如果元素已淡出，则 fadeToggle() 会向元素添加淡入效果。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如果元素已淡入，则 fadeToggle() 会向元素添加淡出效果。</a:t>
            </a:r>
            <a:endParaRPr lang="zh-CN" altLang="en-US"/>
          </a:p>
          <a:p>
            <a:r>
              <a:rPr lang="zh-CN" altLang="en-US"/>
              <a:t>jQuery fadeTo() 方法</a:t>
            </a:r>
            <a:endParaRPr lang="zh-CN" altLang="en-US"/>
          </a:p>
          <a:p>
            <a:r>
              <a:rPr lang="zh-CN" altLang="en-US"/>
              <a:t>jQuery fadeTo() 方法允许渐变为给定的不透明度（值介于 0 与 1 之间）。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滑动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slideDown</a:t>
            </a:r>
            <a:r>
              <a:rPr lang="zh-CN" altLang="en-US"/>
              <a:t>向下滑动元素</a:t>
            </a:r>
            <a:endParaRPr lang="zh-CN" altLang="en-US"/>
          </a:p>
          <a:p>
            <a:r>
              <a:rPr lang="en-US" altLang="zh-CN"/>
              <a:t>slideUp</a:t>
            </a:r>
            <a:r>
              <a:rPr lang="zh-CN" altLang="en-US"/>
              <a:t>向上滑动元素</a:t>
            </a:r>
            <a:endParaRPr lang="zh-CN" altLang="en-US"/>
          </a:p>
          <a:p>
            <a:r>
              <a:rPr lang="en-US" altLang="zh-CN"/>
              <a:t>slideToggle</a:t>
            </a:r>
            <a:r>
              <a:rPr lang="zh-CN" altLang="en-US"/>
              <a:t>如果元素已经打开就向上如果已经关闭就向上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动画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animation</a:t>
            </a:r>
            <a:r>
              <a:rPr lang="zh-CN" altLang="en-US"/>
              <a:t>（）改变</a:t>
            </a:r>
            <a:r>
              <a:rPr lang="en-US" altLang="zh-CN"/>
              <a:t>css</a:t>
            </a:r>
            <a:r>
              <a:rPr lang="zh-CN" altLang="en-US"/>
              <a:t>属性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  </a:t>
            </a:r>
            <a:r>
              <a:rPr lang="zh-CN" altLang="en-US"/>
              <a:t>停止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stop</a:t>
            </a:r>
            <a:r>
              <a:rPr lang="zh-CN" altLang="en-US"/>
              <a:t>在他停止之前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   html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获得内容 - text()、html() 以及 val()</a:t>
            </a:r>
            <a:endParaRPr lang="zh-CN" altLang="en-US"/>
          </a:p>
          <a:p>
            <a:r>
              <a:rPr lang="zh-CN" altLang="en-US"/>
              <a:t>三个简单实用的用于 DOM 操作的 jQuery 方法：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text() - 设置或返回所选元素的文本内容 </a:t>
            </a:r>
            <a:endParaRPr lang="zh-CN" altLang="en-US"/>
          </a:p>
          <a:p>
            <a:r>
              <a:rPr lang="zh-CN" altLang="en-US"/>
              <a:t>html() - 设置或返回所选元素的内容（包括 HTML 标记） </a:t>
            </a:r>
            <a:endParaRPr lang="zh-CN" altLang="en-US"/>
          </a:p>
          <a:p>
            <a:r>
              <a:rPr lang="zh-CN" altLang="en-US"/>
              <a:t>val() - 设置或返回表单字段的值 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  css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jQuery 操作 CSS</a:t>
            </a:r>
            <a:endParaRPr lang="zh-CN" altLang="en-US"/>
          </a:p>
          <a:p>
            <a:r>
              <a:rPr lang="zh-CN" altLang="en-US"/>
              <a:t>jQuery 拥有若干进行 CSS 操作的方法。我们将学习下面这些：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addClass() - 向被选元素添加一个或多个类 </a:t>
            </a:r>
            <a:endParaRPr lang="zh-CN" altLang="en-US"/>
          </a:p>
          <a:p>
            <a:r>
              <a:rPr lang="zh-CN" altLang="en-US"/>
              <a:t>removeClass() - 从被选元素删除一个或多个类 </a:t>
            </a:r>
            <a:endParaRPr lang="zh-CN" altLang="en-US"/>
          </a:p>
          <a:p>
            <a:r>
              <a:rPr lang="zh-CN" altLang="en-US"/>
              <a:t>toggleClass() - 对被选元素进行添加/删除类的切换操作 </a:t>
            </a:r>
            <a:endParaRPr lang="zh-CN" altLang="en-US"/>
          </a:p>
          <a:p>
            <a:r>
              <a:rPr lang="zh-CN" altLang="en-US"/>
              <a:t>css() - 设置或返回样式属性 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删除元素/内容</a:t>
            </a:r>
            <a:endParaRPr lang="zh-CN" altLang="en-US"/>
          </a:p>
          <a:p>
            <a:r>
              <a:rPr lang="zh-CN" altLang="en-US"/>
              <a:t>如需删除元素和内容，一般可使用以下两个 jQuery 方法：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remove() - 删除被选元素（及其子元素） </a:t>
            </a:r>
            <a:endParaRPr lang="zh-CN" altLang="en-US"/>
          </a:p>
          <a:p>
            <a:r>
              <a:rPr lang="zh-CN" altLang="en-US"/>
              <a:t>empty() - 从被选元素中删除子元素 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  </a:t>
            </a:r>
            <a:r>
              <a:rPr lang="zh-CN" altLang="en-US"/>
              <a:t>尺寸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jQuery 尺寸 方法</a:t>
            </a:r>
            <a:endParaRPr lang="zh-CN" altLang="en-US"/>
          </a:p>
          <a:p>
            <a:r>
              <a:rPr lang="zh-CN" altLang="en-US"/>
              <a:t>jQuery 提供多个处理尺寸的重要方法：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width() 方法设置或返回元素的宽度（不包括内边距、边框或外边距）。</a:t>
            </a:r>
            <a:endParaRPr lang="zh-CN" altLang="en-US"/>
          </a:p>
          <a:p>
            <a:r>
              <a:rPr lang="zh-CN" altLang="en-US"/>
              <a:t>height() 方法设置或返回元素的高度（不包括内边距、边框或外边距）。</a:t>
            </a:r>
            <a:endParaRPr lang="zh-CN" altLang="en-US"/>
          </a:p>
          <a:p>
            <a:r>
              <a:rPr lang="zh-CN" altLang="en-US"/>
              <a:t>innerWidth() 方法返回元素的宽度（包括内边距）。</a:t>
            </a:r>
            <a:endParaRPr lang="zh-CN" altLang="en-US"/>
          </a:p>
          <a:p>
            <a:r>
              <a:rPr lang="zh-CN" altLang="en-US"/>
              <a:t>innerHeight() 方法返回元素的高度（包括内边距）。</a:t>
            </a:r>
            <a:endParaRPr lang="zh-CN" altLang="en-US"/>
          </a:p>
          <a:p>
            <a:r>
              <a:rPr lang="zh-CN" altLang="en-US"/>
              <a:t>outerWidth() 方法返回元素的宽度（包括内边距和边框）。</a:t>
            </a:r>
            <a:endParaRPr lang="zh-CN" altLang="en-US"/>
          </a:p>
          <a:p>
            <a:r>
              <a:rPr lang="zh-CN" altLang="en-US"/>
              <a:t>outerHeight() 方法返回元素的高度（包括内边距和边框）。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祖先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向上遍历 DOM 树</a:t>
            </a:r>
            <a:endParaRPr lang="zh-CN" altLang="en-US"/>
          </a:p>
          <a:p>
            <a:r>
              <a:rPr lang="zh-CN" altLang="en-US"/>
              <a:t>这些 jQuery 方法很有用，它们用于向上遍历 DOM 树：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parent() </a:t>
            </a:r>
            <a:endParaRPr lang="zh-CN" altLang="en-US"/>
          </a:p>
          <a:p>
            <a:r>
              <a:rPr lang="zh-CN" altLang="en-US"/>
              <a:t>parents() </a:t>
            </a:r>
            <a:endParaRPr lang="zh-CN" altLang="en-US"/>
          </a:p>
          <a:p>
            <a:r>
              <a:rPr lang="zh-CN" altLang="en-US"/>
              <a:t>parentsUntil() 方法返回介于两个给定元素之间的所有祖先元素。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后代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jQuery children() 方法</a:t>
            </a:r>
            <a:endParaRPr lang="zh-CN" altLang="en-US"/>
          </a:p>
          <a:p>
            <a:r>
              <a:rPr lang="zh-CN" altLang="en-US"/>
              <a:t>jQuery find() 方法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1.jquery</a:t>
            </a:r>
            <a:r>
              <a:rPr lang="zh-CN" altLang="en-US"/>
              <a:t>是什么，有什么用？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安装</a:t>
            </a:r>
            <a:r>
              <a:rPr lang="en-US" altLang="zh-CN"/>
              <a:t>jquery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3.jquery</a:t>
            </a:r>
            <a:r>
              <a:rPr lang="zh-CN" altLang="en-US"/>
              <a:t>语法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4.jquery</a:t>
            </a:r>
            <a:r>
              <a:rPr lang="zh-CN" altLang="en-US"/>
              <a:t>选择器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5.jquery</a:t>
            </a:r>
            <a:r>
              <a:rPr lang="zh-CN" altLang="en-US"/>
              <a:t>事件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同胞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在 DOM 树中水平遍历</a:t>
            </a:r>
            <a:endParaRPr lang="zh-CN" altLang="en-US"/>
          </a:p>
          <a:p>
            <a:r>
              <a:rPr lang="zh-CN" altLang="en-US"/>
              <a:t>有许多有用的方法让我们在 DOM 树进行水平遍历：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siblings() </a:t>
            </a:r>
            <a:endParaRPr lang="zh-CN" altLang="en-US"/>
          </a:p>
          <a:p>
            <a:r>
              <a:rPr lang="zh-CN" altLang="en-US"/>
              <a:t>next() </a:t>
            </a:r>
            <a:endParaRPr lang="zh-CN" altLang="en-US"/>
          </a:p>
          <a:p>
            <a:r>
              <a:rPr lang="zh-CN" altLang="en-US"/>
              <a:t>nextAll() </a:t>
            </a:r>
            <a:endParaRPr lang="zh-CN" altLang="en-US"/>
          </a:p>
          <a:p>
            <a:r>
              <a:rPr lang="zh-CN" altLang="en-US"/>
              <a:t>nextUntil() </a:t>
            </a:r>
            <a:endParaRPr lang="zh-CN" altLang="en-US"/>
          </a:p>
          <a:p>
            <a:r>
              <a:rPr lang="zh-CN" altLang="en-US"/>
              <a:t>prev() </a:t>
            </a:r>
            <a:endParaRPr lang="zh-CN" altLang="en-US"/>
          </a:p>
          <a:p>
            <a:r>
              <a:rPr lang="zh-CN" altLang="en-US"/>
              <a:t>prevAll() </a:t>
            </a:r>
            <a:endParaRPr lang="zh-CN" altLang="en-US"/>
          </a:p>
          <a:p>
            <a:r>
              <a:rPr lang="zh-CN" altLang="en-US"/>
              <a:t>prevUntil() 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过滤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jquery first()</a:t>
            </a:r>
            <a:endParaRPr lang="en-US" altLang="zh-CN"/>
          </a:p>
          <a:p>
            <a:r>
              <a:rPr lang="en-US" altLang="zh-CN"/>
              <a:t>jquery eq()</a:t>
            </a:r>
            <a:endParaRPr lang="en-US" altLang="zh-CN"/>
          </a:p>
          <a:p>
            <a:r>
              <a:rPr lang="en-US" altLang="zh-CN"/>
              <a:t>jquery filter()</a:t>
            </a:r>
            <a:endParaRPr lang="en-US" altLang="zh-CN"/>
          </a:p>
          <a:p>
            <a:r>
              <a:rPr lang="en-US" altLang="zh-CN"/>
              <a:t>jquery not()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是什么？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jQuery 库 - 特性</a:t>
            </a:r>
            <a:endParaRPr lang="zh-CN" altLang="en-US"/>
          </a:p>
          <a:p>
            <a:r>
              <a:rPr lang="zh-CN" altLang="en-US"/>
              <a:t>jQuery 是一个 JavaScript 函数库。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下载</a:t>
            </a:r>
            <a:r>
              <a:rPr lang="en-US" altLang="zh-CN"/>
              <a:t>jquery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1.www.jquery.com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下载最新的就好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00" y="542290"/>
            <a:ext cx="9406255" cy="5743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&lt;head&gt;</a:t>
            </a:r>
            <a:endParaRPr lang="zh-CN" altLang="en-US"/>
          </a:p>
          <a:p>
            <a:r>
              <a:rPr lang="zh-CN" altLang="en-US"/>
              <a:t>&lt;script type="text/javascript" src="jquery.js"&gt;&lt;/script&gt;</a:t>
            </a:r>
            <a:endParaRPr lang="zh-CN" altLang="en-US"/>
          </a:p>
          <a:p>
            <a:r>
              <a:rPr lang="zh-CN" altLang="en-US"/>
              <a:t>&lt;/head&gt;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$(document).ready(function(){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});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 </a:t>
            </a:r>
            <a:r>
              <a:rPr lang="zh-CN" altLang="en-US"/>
              <a:t>选择器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73345" y="128905"/>
            <a:ext cx="6847840" cy="6551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jquery</a:t>
            </a:r>
            <a:r>
              <a:rPr lang="zh-CN" altLang="en-US"/>
              <a:t>事件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270" y="2275205"/>
            <a:ext cx="10944860" cy="3589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显示隐藏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show();</a:t>
            </a:r>
            <a:r>
              <a:rPr lang="zh-CN" altLang="en-US"/>
              <a:t>显示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hide();</a:t>
            </a:r>
            <a:r>
              <a:rPr lang="zh-CN" altLang="en-US"/>
              <a:t>隐藏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1691</Words>
  <Application>WPS 演示</Application>
  <PresentationFormat>宽屏</PresentationFormat>
  <Paragraphs>146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tt</cp:lastModifiedBy>
  <cp:revision>69</cp:revision>
  <dcterms:created xsi:type="dcterms:W3CDTF">2015-05-05T08:02:00Z</dcterms:created>
  <dcterms:modified xsi:type="dcterms:W3CDTF">2016-07-12T13:30:59Z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