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8" r:id="rId4"/>
    <p:sldId id="257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7" Type="http://schemas.openxmlformats.org/officeDocument/2006/relationships/tableStyles" Target="tableStyles.xml"/><Relationship Id="rId56" Type="http://schemas.openxmlformats.org/officeDocument/2006/relationships/viewProps" Target="viewProps.xml"/><Relationship Id="rId55" Type="http://schemas.openxmlformats.org/officeDocument/2006/relationships/presProps" Target="presProps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8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9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0.png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image" Target="../media/image5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5.png"/><Relationship Id="rId1" Type="http://schemas.openxmlformats.org/officeDocument/2006/relationships/image" Target="../media/image5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8.png"/><Relationship Id="rId1" Type="http://schemas.openxmlformats.org/officeDocument/2006/relationships/image" Target="../media/image57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HTML+CSS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7145" y="341630"/>
            <a:ext cx="121234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前端开发课程</a:t>
            </a:r>
            <a:endParaRPr lang="zh-CN" altLang="en-US"/>
          </a:p>
        </p:txBody>
      </p:sp>
      <p:sp>
        <p:nvSpPr>
          <p:cNvPr id="4" name="副标题 2"/>
          <p:cNvSpPr>
            <a:spLocks noGrp="1"/>
          </p:cNvSpPr>
          <p:nvPr/>
        </p:nvSpPr>
        <p:spPr>
          <a:xfrm>
            <a:off x="1651000" y="3716973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>
                <a:sym typeface="+mn-ea"/>
              </a:rPr>
              <a:t>--</a:t>
            </a:r>
            <a:r>
              <a:rPr lang="zh-CN" altLang="en-US">
                <a:sym typeface="+mn-ea"/>
              </a:rPr>
              <a:t>未来之光：谭友林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ctrl+c</a:t>
            </a:r>
            <a:r>
              <a:rPr lang="zh-CN" altLang="en-US"/>
              <a:t>（复制）</a:t>
            </a:r>
            <a:endParaRPr lang="zh-CN" altLang="en-US"/>
          </a:p>
          <a:p>
            <a:r>
              <a:rPr lang="en-US" altLang="zh-CN"/>
              <a:t>ctrl+v</a:t>
            </a:r>
            <a:r>
              <a:rPr lang="zh-CN" altLang="en-US"/>
              <a:t>（粘贴）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第二部分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1.input ,</a:t>
            </a:r>
            <a:r>
              <a:rPr lang="zh-CN" altLang="en-US"/>
              <a:t>输入框</a:t>
            </a:r>
            <a:endParaRPr lang="zh-CN" altLang="en-US"/>
          </a:p>
          <a:p>
            <a:r>
              <a:rPr lang="en-US" altLang="zh-CN"/>
              <a:t>2.input  type</a:t>
            </a:r>
            <a:r>
              <a:rPr lang="zh-CN" altLang="en-US"/>
              <a:t>属性</a:t>
            </a:r>
            <a:endParaRPr lang="zh-CN" altLang="en-US"/>
          </a:p>
          <a:p>
            <a:r>
              <a:rPr lang="en-US" altLang="zh-CN"/>
              <a:t>3.div  </a:t>
            </a:r>
            <a:r>
              <a:rPr lang="zh-CN" altLang="en-US"/>
              <a:t>类似于房子的骨架。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border:1px solid red;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input   type=”text”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2065" y="1523365"/>
            <a:ext cx="6971665" cy="10191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565" y="3724275"/>
            <a:ext cx="1914525" cy="952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875" y="4794885"/>
            <a:ext cx="5752465" cy="6477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input   type=button  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83970" y="2101215"/>
            <a:ext cx="8715375" cy="16668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36015" y="4102100"/>
            <a:ext cx="7935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width</a:t>
            </a:r>
            <a:r>
              <a:rPr lang="zh-CN" altLang="en-US"/>
              <a:t>：宽度 ；  </a:t>
            </a:r>
            <a:r>
              <a:rPr lang="en-US" altLang="zh-CN"/>
              <a:t>height</a:t>
            </a:r>
            <a:r>
              <a:rPr lang="zh-CN" altLang="en-US"/>
              <a:t>：高度；</a:t>
            </a:r>
            <a:r>
              <a:rPr lang="en-US" altLang="zh-CN"/>
              <a:t>background</a:t>
            </a:r>
            <a:r>
              <a:rPr lang="zh-CN" altLang="en-US"/>
              <a:t>：背景颜色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去掉边框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484495" y="3115310"/>
            <a:ext cx="4001770" cy="27362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68425" y="3012440"/>
            <a:ext cx="2669540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border</a:t>
            </a:r>
            <a:r>
              <a:rPr lang="zh-CN" altLang="en-US"/>
              <a:t>：</a:t>
            </a:r>
            <a:r>
              <a:rPr lang="en-US" altLang="zh-CN"/>
              <a:t>none</a:t>
            </a:r>
            <a:r>
              <a:rPr lang="zh-CN" altLang="en-US"/>
              <a:t>；</a:t>
            </a:r>
            <a:endParaRPr lang="zh-CN" altLang="en-US"/>
          </a:p>
          <a:p>
            <a:r>
              <a:rPr lang="zh-CN" altLang="en-US"/>
              <a:t>  </a:t>
            </a:r>
            <a:r>
              <a:rPr lang="en-US" altLang="zh-CN"/>
              <a:t>none</a:t>
            </a:r>
            <a:r>
              <a:rPr lang="zh-CN" altLang="en-US"/>
              <a:t>是没有的意思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111250" y="3893820"/>
            <a:ext cx="3134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css</a:t>
            </a:r>
            <a:r>
              <a:rPr lang="zh-CN" altLang="en-US"/>
              <a:t>定义规则是（</a:t>
            </a:r>
            <a:r>
              <a:rPr lang="zh-CN" altLang="en-US">
                <a:sym typeface="+mn-ea"/>
              </a:rPr>
              <a:t>属性：值；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color</a:t>
            </a:r>
            <a:r>
              <a:rPr lang="zh-CN" altLang="en-US"/>
              <a:t>颜色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062855" y="3084830"/>
            <a:ext cx="4243070" cy="28130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54075" y="3134360"/>
            <a:ext cx="3294380" cy="916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color</a:t>
            </a:r>
            <a:r>
              <a:rPr lang="zh-CN" altLang="en-US"/>
              <a:t>是定义文本的颜色</a:t>
            </a:r>
            <a:r>
              <a:rPr lang="en-US" altLang="zh-CN"/>
              <a:t>color</a:t>
            </a:r>
            <a:r>
              <a:rPr lang="zh-CN" altLang="en-US"/>
              <a:t>：</a:t>
            </a:r>
            <a:r>
              <a:rPr lang="en-US" altLang="zh-CN"/>
              <a:t>#fff</a:t>
            </a:r>
            <a:r>
              <a:rPr lang="zh-CN" altLang="en-US"/>
              <a:t>或者</a:t>
            </a:r>
            <a:r>
              <a:rPr lang="en-US" altLang="zh-CN"/>
              <a:t>whiter</a:t>
            </a:r>
            <a:r>
              <a:rPr lang="zh-CN" altLang="en-US"/>
              <a:t>定义字体文本为白色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160" y="518795"/>
            <a:ext cx="2780665" cy="20478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怎么打开调试工具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76655" y="2139315"/>
            <a:ext cx="7046595" cy="41097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0205" y="2359660"/>
            <a:ext cx="1019175" cy="571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ctrl+d  </a:t>
            </a:r>
            <a:r>
              <a:rPr lang="zh-CN" altLang="en-US"/>
              <a:t>复制更多的元素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485005" y="1957705"/>
            <a:ext cx="7360920" cy="401256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500" y="365125"/>
            <a:ext cx="10515600" cy="1325563"/>
          </a:xfrm>
        </p:spPr>
        <p:txBody>
          <a:bodyPr/>
          <a:p>
            <a:r>
              <a:rPr lang="zh-CN" altLang="en-US"/>
              <a:t>去掉点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97735" y="3034030"/>
            <a:ext cx="7820025" cy="19335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68350" y="2007870"/>
            <a:ext cx="4090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list-style</a:t>
            </a:r>
            <a:r>
              <a:rPr lang="zh-CN" altLang="en-US"/>
              <a:t>：</a:t>
            </a:r>
            <a:r>
              <a:rPr lang="en-US" altLang="zh-CN"/>
              <a:t>none</a:t>
            </a:r>
            <a:r>
              <a:rPr lang="zh-CN" altLang="en-US"/>
              <a:t>；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ul  li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36370" y="1825625"/>
            <a:ext cx="931799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直接定义</a:t>
            </a:r>
            <a:r>
              <a:rPr lang="en-US" altLang="zh-CN"/>
              <a:t>li</a:t>
            </a:r>
            <a:r>
              <a:rPr lang="zh-CN" altLang="en-US"/>
              <a:t>也可以但不规范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79395" y="2497455"/>
            <a:ext cx="4196080" cy="19151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环境搭建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</a:t>
            </a:r>
            <a:r>
              <a:rPr lang="zh-CN" altLang="en-US"/>
              <a:t>安装软件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了解前端是什么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前端工程师前景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去掉</a:t>
            </a:r>
            <a:r>
              <a:rPr lang="en-US" altLang="zh-CN"/>
              <a:t>a</a:t>
            </a:r>
            <a:r>
              <a:rPr lang="zh-CN" altLang="en-US"/>
              <a:t>标签下面的下划线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82600" y="2265680"/>
            <a:ext cx="10515600" cy="22466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70560" y="5033010"/>
            <a:ext cx="4923155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text-decoration:none;</a:t>
            </a:r>
            <a:r>
              <a:rPr lang="zh-CN" altLang="en-US"/>
              <a:t>所有的属性如果你想去掉的话直接一个</a:t>
            </a:r>
            <a:r>
              <a:rPr lang="en-US" altLang="zh-CN"/>
              <a:t>none</a:t>
            </a:r>
            <a:r>
              <a:rPr lang="zh-CN" altLang="en-US"/>
              <a:t>就可以了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后面带大家主要做移动端的。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988935" y="97790"/>
            <a:ext cx="4114165" cy="638619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大部分招聘都是移动端的。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3665" y="2855595"/>
            <a:ext cx="11438890" cy="108966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斜杠代表样式没有应用到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914265" y="3562985"/>
            <a:ext cx="2362200" cy="8763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文本怎么居中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text-align：center；左右据中</a:t>
            </a:r>
            <a:endParaRPr lang="zh-CN" altLang="en-US"/>
          </a:p>
          <a:p>
            <a:r>
              <a:rPr lang="en-US" altLang="zh-CN"/>
              <a:t>height:45px  line-height:45px  </a:t>
            </a:r>
            <a:r>
              <a:rPr lang="zh-CN" altLang="en-US"/>
              <a:t>文本上下居中</a:t>
            </a: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07-13 </a:t>
            </a:r>
            <a:r>
              <a:rPr lang="zh-CN" altLang="en-US"/>
              <a:t>我建立网页</a:t>
            </a:r>
            <a:r>
              <a:rPr lang="en-US" altLang="zh-CN"/>
              <a:t>html </a:t>
            </a:r>
            <a:r>
              <a:rPr lang="zh-CN" altLang="en-US"/>
              <a:t>常用标签有些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1.html</a:t>
            </a:r>
            <a:r>
              <a:rPr lang="zh-CN" altLang="en-US"/>
              <a:t>标签</a:t>
            </a:r>
            <a:endParaRPr lang="zh-CN" altLang="en-US"/>
          </a:p>
          <a:p>
            <a:r>
              <a:rPr lang="en-US" altLang="zh-CN"/>
              <a:t>2.body</a:t>
            </a:r>
            <a:r>
              <a:rPr lang="zh-CN" altLang="en-US"/>
              <a:t>标签</a:t>
            </a:r>
            <a:endParaRPr lang="zh-CN" altLang="en-US"/>
          </a:p>
          <a:p>
            <a:r>
              <a:rPr lang="en-US" altLang="zh-CN"/>
              <a:t>3.div</a:t>
            </a:r>
            <a:r>
              <a:rPr lang="zh-CN" altLang="en-US"/>
              <a:t>标签</a:t>
            </a:r>
            <a:endParaRPr lang="zh-CN" altLang="en-US"/>
          </a:p>
          <a:p>
            <a:r>
              <a:rPr lang="en-US" altLang="zh-CN"/>
              <a:t>4.h</a:t>
            </a:r>
            <a:r>
              <a:rPr lang="zh-CN" altLang="en-US"/>
              <a:t>标签  ：</a:t>
            </a:r>
            <a:r>
              <a:rPr lang="en-US" altLang="zh-CN"/>
              <a:t>h1 h2 h3 h4 h5 h6</a:t>
            </a:r>
            <a:endParaRPr lang="en-US" altLang="zh-CN"/>
          </a:p>
          <a:p>
            <a:r>
              <a:rPr lang="zh-CN" altLang="en-US"/>
              <a:t>一</a:t>
            </a:r>
            <a:r>
              <a:rPr lang="en-US" altLang="zh-CN"/>
              <a:t>.</a:t>
            </a:r>
            <a:r>
              <a:rPr lang="zh-CN" altLang="en-US"/>
              <a:t>判断题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86175" y="1751330"/>
            <a:ext cx="1390650" cy="3905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920" y="2261235"/>
            <a:ext cx="1381125" cy="571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8935" y="2837180"/>
            <a:ext cx="2381250" cy="4000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1965" y="3878580"/>
            <a:ext cx="8780780" cy="256794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标签介绍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1540" y="1479550"/>
            <a:ext cx="8799830" cy="122872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img</a:t>
            </a:r>
            <a:r>
              <a:rPr lang="zh-CN" altLang="en-US"/>
              <a:t>标签是放图片的</a:t>
            </a:r>
            <a:r>
              <a:rPr lang="en-US" altLang="zh-CN"/>
              <a:t>&lt;img src=”” &gt;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08475" y="1967230"/>
            <a:ext cx="6771005" cy="36556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833880" y="2804160"/>
            <a:ext cx="1653540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src </a:t>
            </a:r>
            <a:r>
              <a:rPr lang="zh-CN" altLang="en-US"/>
              <a:t>是我们的图片路径</a:t>
            </a:r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怎么做成这种 三个点的效果呢？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6255" y="2547620"/>
            <a:ext cx="9902825" cy="143573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下划线是由于有</a:t>
            </a:r>
            <a:r>
              <a:rPr lang="en-US" altLang="zh-CN"/>
              <a:t>a</a:t>
            </a:r>
            <a:r>
              <a:rPr lang="zh-CN" altLang="en-US"/>
              <a:t>标签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77975" y="2496820"/>
            <a:ext cx="6035675" cy="27006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4650" y="2429510"/>
            <a:ext cx="1247775" cy="3333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HTML </a:t>
            </a:r>
            <a:r>
              <a:rPr lang="zh-CN" altLang="en-US"/>
              <a:t>基本结构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</a:t>
            </a:r>
            <a:r>
              <a:rPr lang="zh-CN" altLang="en-US"/>
              <a:t>基本结构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标签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布局</a:t>
            </a:r>
            <a:endParaRPr lang="zh-CN" altLang="en-US"/>
          </a:p>
          <a:p>
            <a:r>
              <a:rPr lang="en-US" altLang="zh-CN"/>
              <a:t>4.</a:t>
            </a:r>
            <a:r>
              <a:rPr lang="zh-CN" altLang="en-US"/>
              <a:t>样式引入</a:t>
            </a:r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怎么让</a:t>
            </a:r>
            <a:r>
              <a:rPr lang="en-US" altLang="zh-CN"/>
              <a:t>div</a:t>
            </a:r>
            <a:r>
              <a:rPr lang="zh-CN" altLang="en-US"/>
              <a:t>显示在一排</a:t>
            </a:r>
            <a:r>
              <a:rPr lang="en-US" altLang="zh-CN"/>
              <a:t>float</a:t>
            </a:r>
            <a:r>
              <a:rPr lang="zh-CN" altLang="en-US"/>
              <a:t>：</a:t>
            </a:r>
            <a:r>
              <a:rPr lang="en-US" altLang="zh-CN"/>
              <a:t>left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78255" y="1776730"/>
            <a:ext cx="860615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怎么使文字居中</a:t>
            </a:r>
            <a:r>
              <a:rPr lang="en-US" altLang="zh-CN"/>
              <a:t>text-align:center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18845" y="3567430"/>
            <a:ext cx="1035367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怎么把间隙拉大  </a:t>
            </a:r>
            <a:r>
              <a:rPr lang="en-US" altLang="zh-CN"/>
              <a:t>margin-top</a:t>
            </a:r>
            <a:r>
              <a:rPr lang="zh-CN" altLang="en-US"/>
              <a:t>：</a:t>
            </a:r>
            <a:r>
              <a:rPr lang="en-US" altLang="zh-CN"/>
              <a:t>50px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53440" y="1902460"/>
            <a:ext cx="10239375" cy="24574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426585"/>
            <a:ext cx="8647430" cy="341884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前端工作每日关注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最高可以达到五六万一个月，只要你牛。</a:t>
            </a:r>
            <a:endParaRPr lang="zh-CN" altLang="en-US"/>
          </a:p>
          <a:p>
            <a:r>
              <a:rPr lang="zh-CN" altLang="en-US"/>
              <a:t>一般初学者能够做事情，也就是公司里面薪资肯定可以上</a:t>
            </a:r>
            <a:r>
              <a:rPr lang="en-US" altLang="zh-CN"/>
              <a:t>7k</a:t>
            </a:r>
            <a:r>
              <a:rPr lang="zh-CN" altLang="en-US"/>
              <a:t>的这没什么问题的。</a:t>
            </a:r>
            <a:endParaRPr lang="zh-CN" altLang="en-US"/>
          </a:p>
          <a:p>
            <a:r>
              <a:rPr lang="zh-CN" altLang="en-US"/>
              <a:t>如果你能够做简单的网站，但是做的比较慢，在工作还搜索知识，或者通过别人来完成这个工作，或者你手上 的网站。一般情况</a:t>
            </a:r>
            <a:r>
              <a:rPr lang="en-US" altLang="zh-CN"/>
              <a:t>2500</a:t>
            </a:r>
            <a:r>
              <a:rPr lang="zh-CN" altLang="en-US"/>
              <a:t>到</a:t>
            </a:r>
            <a:r>
              <a:rPr lang="en-US" altLang="zh-CN"/>
              <a:t>3000</a:t>
            </a:r>
            <a:r>
              <a:rPr lang="zh-CN" altLang="en-US"/>
              <a:t>的样子。</a:t>
            </a:r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面试经常会问的一些技术问题。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4365" y="1341755"/>
            <a:ext cx="9968865" cy="535051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为什么要定义</a:t>
            </a:r>
            <a:r>
              <a:rPr lang="en-US" altLang="zh-CN"/>
              <a:t>class=“xxx</a:t>
            </a:r>
            <a:r>
              <a:rPr lang="en-US" altLang="zh-CN"/>
              <a:t>”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就类似于我们每个人有个名字。</a:t>
            </a:r>
            <a:r>
              <a:rPr lang="en-US" altLang="zh-CN"/>
              <a:t>div</a:t>
            </a:r>
            <a:r>
              <a:rPr lang="zh-CN" altLang="en-US"/>
              <a:t>要定义一个名字。</a:t>
            </a:r>
            <a:r>
              <a:rPr lang="en-US" altLang="zh-CN"/>
              <a:t>class=”div2”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065" y="2887980"/>
            <a:ext cx="2618740" cy="54292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style英文含义是样式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</a:t>
            </a:r>
            <a:r>
              <a:rPr lang="en-US" altLang="zh-CN"/>
              <a:t>&lt;style&gt;&lt;/style&gt;</a:t>
            </a:r>
            <a:r>
              <a:rPr lang="zh-CN" altLang="en-US"/>
              <a:t>里面定义样式</a:t>
            </a:r>
            <a:endParaRPr lang="zh-CN" altLang="en-US"/>
          </a:p>
          <a:p>
            <a:r>
              <a:rPr lang="zh-CN" altLang="en-US"/>
              <a:t>class="div1"  就等于</a:t>
            </a:r>
            <a:r>
              <a:rPr lang="en-US" altLang="zh-CN"/>
              <a:t>.div1</a:t>
            </a:r>
            <a:endParaRPr lang="en-US" altLang="zh-CN"/>
          </a:p>
          <a:p>
            <a:r>
              <a:rPr lang="en-US" altLang="zh-CN"/>
              <a:t>.div1{}</a:t>
            </a:r>
            <a:r>
              <a:rPr lang="zh-CN" altLang="en-US"/>
              <a:t>在这个大括号里面写样式</a:t>
            </a:r>
            <a:endParaRPr lang="zh-CN" altLang="en-US"/>
          </a:p>
          <a:p>
            <a:r>
              <a:rPr lang="zh-CN" altLang="en-US"/>
              <a:t> height:45px;这个意思就一个人的身高是</a:t>
            </a:r>
            <a:r>
              <a:rPr lang="en-US" altLang="zh-CN"/>
              <a:t>1.7m</a:t>
            </a:r>
            <a:r>
              <a:rPr lang="zh-CN" altLang="en-US"/>
              <a:t>，</a:t>
            </a:r>
            <a:r>
              <a:rPr lang="en-US" altLang="zh-CN"/>
              <a:t>m</a:t>
            </a:r>
            <a:r>
              <a:rPr lang="zh-CN" altLang="en-US"/>
              <a:t>就想相当于</a:t>
            </a:r>
            <a:r>
              <a:rPr lang="en-US" altLang="zh-CN"/>
              <a:t>px</a:t>
            </a:r>
            <a:r>
              <a:rPr lang="zh-CN" altLang="en-US"/>
              <a:t>，</a:t>
            </a:r>
            <a:r>
              <a:rPr lang="en-US" altLang="zh-CN"/>
              <a:t>px</a:t>
            </a:r>
            <a:r>
              <a:rPr lang="zh-CN" altLang="en-US"/>
              <a:t>是我们</a:t>
            </a:r>
            <a:r>
              <a:rPr lang="en-US" altLang="zh-CN"/>
              <a:t>htm</a:t>
            </a:r>
            <a:r>
              <a:rPr lang="zh-CN" altLang="en-US"/>
              <a:t>距离的一个单位。</a:t>
            </a:r>
            <a:endParaRPr lang="zh-CN" altLang="en-US"/>
          </a:p>
          <a:p>
            <a:r>
              <a:rPr lang="zh-CN" altLang="en-US"/>
              <a:t>文字上下居中：定义一个行高</a:t>
            </a:r>
            <a:r>
              <a:rPr lang="en-US" altLang="zh-CN"/>
              <a:t>line-height:</a:t>
            </a:r>
            <a:r>
              <a:rPr lang="zh-CN" altLang="en-US"/>
              <a:t>当行高等于</a:t>
            </a:r>
            <a:r>
              <a:rPr lang="en-US" altLang="zh-CN"/>
              <a:t>div</a:t>
            </a:r>
            <a:r>
              <a:rPr lang="zh-CN" altLang="en-US"/>
              <a:t>的高度的时候这个文字就会居中。</a:t>
            </a:r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定义字体颜色</a:t>
            </a:r>
            <a:r>
              <a:rPr lang="en-US" altLang="zh-CN"/>
              <a:t>color</a:t>
            </a:r>
            <a:r>
              <a:rPr lang="zh-CN" altLang="en-US"/>
              <a:t>的英文意思是颜色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87755" y="2250440"/>
            <a:ext cx="2790825" cy="8572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64565" y="3244850"/>
            <a:ext cx="7506970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因为字百度，淘宝，</a:t>
            </a:r>
            <a:r>
              <a:rPr lang="en-US" altLang="zh-CN"/>
              <a:t>qq</a:t>
            </a:r>
            <a:r>
              <a:rPr lang="zh-CN" altLang="en-US"/>
              <a:t>，京东，几个字在</a:t>
            </a:r>
            <a:r>
              <a:rPr lang="en-US" altLang="zh-CN"/>
              <a:t>a</a:t>
            </a:r>
            <a:r>
              <a:rPr lang="zh-CN" altLang="en-US"/>
              <a:t>标签里面所以我们定义样式要正在</a:t>
            </a:r>
            <a:r>
              <a:rPr lang="en-US" altLang="zh-CN"/>
              <a:t>a</a:t>
            </a:r>
            <a:r>
              <a:rPr lang="zh-CN" altLang="en-US"/>
              <a:t>标签上面。</a:t>
            </a:r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去掉百度，淘宝，</a:t>
            </a:r>
            <a:r>
              <a:rPr lang="en-US" altLang="zh-CN"/>
              <a:t>qq</a:t>
            </a:r>
            <a:r>
              <a:rPr lang="zh-CN" altLang="en-US"/>
              <a:t>，京东下面的一个横线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54405" y="1811020"/>
            <a:ext cx="2247900" cy="10001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37665" y="2767330"/>
            <a:ext cx="7997190" cy="916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text-decoration</a:t>
            </a:r>
            <a:r>
              <a:rPr lang="zh-CN" altLang="en-US"/>
              <a:t>：</a:t>
            </a:r>
            <a:r>
              <a:rPr lang="en-US" altLang="zh-CN"/>
              <a:t>none</a:t>
            </a:r>
            <a:r>
              <a:rPr lang="zh-CN" altLang="en-US"/>
              <a:t>；</a:t>
            </a:r>
            <a:r>
              <a:rPr lang="en-US" altLang="zh-CN"/>
              <a:t>text</a:t>
            </a:r>
            <a:r>
              <a:rPr lang="zh-CN" altLang="en-US"/>
              <a:t>是文本的意思，</a:t>
            </a:r>
            <a:r>
              <a:rPr lang="en-US" altLang="zh-CN"/>
              <a:t>decoration</a:t>
            </a:r>
            <a:endParaRPr lang="en-US" altLang="zh-CN"/>
          </a:p>
          <a:p>
            <a:r>
              <a:rPr lang="zh-CN" altLang="en-US"/>
              <a:t>是样式下划线，</a:t>
            </a:r>
            <a:r>
              <a:rPr lang="en-US" altLang="zh-CN"/>
              <a:t>none</a:t>
            </a:r>
            <a:r>
              <a:rPr lang="zh-CN" altLang="en-US"/>
              <a:t>是没有的意思。一句话概括就是把这个百度，淘宝这个文字的下面的横线设置成没有。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765" y="4692650"/>
            <a:ext cx="1809750" cy="8286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997200" y="4677410"/>
            <a:ext cx="578040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去掉后的效果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585210" y="1689735"/>
            <a:ext cx="37471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去掉前的效果</a:t>
            </a:r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padding-left</a:t>
            </a:r>
            <a:r>
              <a:rPr lang="zh-CN" altLang="en-US"/>
              <a:t>：</a:t>
            </a:r>
            <a:r>
              <a:rPr lang="en-US" altLang="zh-CN"/>
              <a:t>xx px</a:t>
            </a:r>
            <a:r>
              <a:rPr lang="zh-CN" altLang="en-US"/>
              <a:t>这是元素里面到左边的距离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30960" y="4028440"/>
            <a:ext cx="1323975" cy="10477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854450" y="4126230"/>
            <a:ext cx="2719070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这个是设置</a:t>
            </a:r>
            <a:r>
              <a:rPr lang="en-US" altLang="zh-CN"/>
              <a:t>padding-left</a:t>
            </a:r>
            <a:r>
              <a:rPr lang="zh-CN" altLang="en-US"/>
              <a:t>：</a:t>
            </a:r>
            <a:r>
              <a:rPr lang="en-US" altLang="zh-CN"/>
              <a:t>70px</a:t>
            </a:r>
            <a:r>
              <a:rPr lang="zh-CN" altLang="en-US"/>
              <a:t>；后的效果。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565" y="1690370"/>
            <a:ext cx="1485900" cy="10287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388995" y="1628140"/>
            <a:ext cx="4763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这是没有设置</a:t>
            </a:r>
            <a:r>
              <a:rPr lang="en-US" altLang="zh-CN"/>
              <a:t>padding-left</a:t>
            </a:r>
            <a:r>
              <a:rPr lang="zh-CN" altLang="en-US"/>
              <a:t>前的效果。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什么是前端工程师？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Web前端开发工程师，主要职责是利用(X)HTML/CSS/JavaScript/DOM等各种Web技术进行产品的界面开发。制作标准优化的代码，并增加交互动态功能，开发JavaScript以及同时结合后台开发技术模拟整体效果，进行丰富互联网的Web开发，致力于通过技术改善用户体验。[1</a:t>
            </a:r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</a:t>
            </a:r>
            <a:r>
              <a:rPr lang="zh-CN" altLang="en-US"/>
              <a:t>定义宽度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80795" y="3323590"/>
            <a:ext cx="5172075" cy="12573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文字的左右居中怎么实现？</a:t>
            </a:r>
            <a:r>
              <a:rPr lang="en-US" altLang="zh-CN"/>
              <a:t>text-align</a:t>
            </a:r>
            <a:r>
              <a:rPr lang="zh-CN" altLang="en-US"/>
              <a:t>：</a:t>
            </a:r>
            <a:r>
              <a:rPr lang="en-US" altLang="zh-CN"/>
              <a:t>center</a:t>
            </a:r>
            <a:r>
              <a:rPr lang="zh-CN" altLang="en-US"/>
              <a:t>；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text-align</a:t>
            </a:r>
            <a:r>
              <a:rPr lang="zh-CN" altLang="en-US"/>
              <a:t>：</a:t>
            </a:r>
            <a:r>
              <a:rPr lang="en-US" altLang="zh-CN"/>
              <a:t>center</a:t>
            </a:r>
            <a:r>
              <a:rPr lang="zh-CN" altLang="en-US"/>
              <a:t>的意思是文本对起方式，其中</a:t>
            </a:r>
            <a:r>
              <a:rPr lang="en-US" altLang="zh-CN"/>
              <a:t>center</a:t>
            </a:r>
            <a:r>
              <a:rPr lang="zh-CN" altLang="en-US"/>
              <a:t>是居中的意思，中间。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9775" y="3869055"/>
            <a:ext cx="6057265" cy="981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638415" y="3710305"/>
            <a:ext cx="2976245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这个是设置了</a:t>
            </a:r>
            <a:r>
              <a:rPr lang="en-US" altLang="zh-CN"/>
              <a:t>text-align</a:t>
            </a:r>
            <a:r>
              <a:rPr lang="zh-CN" altLang="en-US"/>
              <a:t>：</a:t>
            </a:r>
            <a:r>
              <a:rPr lang="en-US" altLang="zh-CN"/>
              <a:t>center</a:t>
            </a:r>
            <a:r>
              <a:rPr lang="zh-CN" altLang="en-US"/>
              <a:t>后文字居中</a:t>
            </a:r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注释文本</a:t>
            </a:r>
            <a:r>
              <a:rPr lang="en-US" altLang="zh-CN"/>
              <a:t>control+shift+/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这是注释文本的</a:t>
            </a:r>
            <a:endParaRPr lang="zh-CN" altLang="en-US"/>
          </a:p>
          <a:p>
            <a:r>
              <a:rPr lang="zh-CN" altLang="en-US"/>
              <a:t>例如： /* background: red;*/</a:t>
            </a:r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</a:t>
            </a:r>
            <a:r>
              <a:rPr lang="zh-CN" altLang="en-US"/>
              <a:t>标签从</a:t>
            </a:r>
            <a:r>
              <a:rPr lang="en-US" altLang="zh-CN"/>
              <a:t>h1-h6</a:t>
            </a:r>
            <a:r>
              <a:rPr lang="zh-CN" altLang="en-US"/>
              <a:t>字体大小是逐渐减少的。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05815" y="2473325"/>
            <a:ext cx="2667000" cy="29813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2465" y="2756535"/>
            <a:ext cx="2533650" cy="18097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695440" y="2779395"/>
            <a:ext cx="2804795" cy="17399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</a:t>
            </a:r>
            <a:r>
              <a:rPr lang="zh-CN" altLang="en-US"/>
              <a:t>标签就类似我们上学的时候做题目的标题，然后我们后面要学习</a:t>
            </a:r>
            <a:r>
              <a:rPr lang="en-US" altLang="zh-CN"/>
              <a:t>p</a:t>
            </a:r>
            <a:r>
              <a:rPr lang="zh-CN" altLang="en-US"/>
              <a:t>标签，</a:t>
            </a:r>
            <a:r>
              <a:rPr lang="en-US" altLang="zh-CN"/>
              <a:t>p</a:t>
            </a:r>
            <a:r>
              <a:rPr lang="zh-CN" altLang="en-US"/>
              <a:t>标签就类似于我们写文章的的正文。</a:t>
            </a:r>
            <a:r>
              <a:rPr lang="en-US" altLang="zh-CN"/>
              <a:t>h</a:t>
            </a:r>
            <a:r>
              <a:rPr lang="zh-CN" altLang="en-US"/>
              <a:t>标签也可以说是我们的文章的标题。</a:t>
            </a:r>
            <a:endParaRPr lang="zh-CN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text-align</a:t>
            </a:r>
            <a:r>
              <a:rPr lang="zh-CN" altLang="en-US"/>
              <a:t>：</a:t>
            </a:r>
            <a:r>
              <a:rPr lang="en-US" altLang="zh-CN"/>
              <a:t>center</a:t>
            </a:r>
            <a:r>
              <a:rPr lang="zh-CN" altLang="en-US"/>
              <a:t>文本居中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15645" y="2601595"/>
            <a:ext cx="10515600" cy="5695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845" y="3938270"/>
            <a:ext cx="8237855" cy="116205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图片和文字混排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51815" y="1838325"/>
            <a:ext cx="1035240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图片标签</a:t>
            </a:r>
            <a:r>
              <a:rPr lang="en-US" altLang="zh-CN"/>
              <a:t>&lt;img src=”</a:t>
            </a:r>
            <a:r>
              <a:rPr lang="zh-CN" altLang="en-US"/>
              <a:t>这是图片的地址</a:t>
            </a:r>
            <a:r>
              <a:rPr lang="en-US" altLang="zh-CN"/>
              <a:t>”&gt;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11885" y="2360295"/>
            <a:ext cx="3009900" cy="10287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把</a:t>
            </a:r>
            <a:r>
              <a:rPr lang="en-US" altLang="zh-CN"/>
              <a:t>a</a:t>
            </a:r>
            <a:r>
              <a:rPr lang="zh-CN" altLang="en-US"/>
              <a:t>标签变成块及元素才能设置高度，宽度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66950" y="1825625"/>
            <a:ext cx="765746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css</a:t>
            </a:r>
            <a:r>
              <a:rPr lang="zh-CN" altLang="en-US"/>
              <a:t>属性：</a:t>
            </a:r>
            <a:r>
              <a:rPr lang="en-US" altLang="zh-CN"/>
              <a:t>float</a:t>
            </a:r>
            <a:r>
              <a:rPr lang="zh-CN" altLang="en-US"/>
              <a:t>：</a:t>
            </a:r>
            <a:r>
              <a:rPr lang="en-US" altLang="zh-CN"/>
              <a:t>right</a:t>
            </a:r>
            <a:r>
              <a:rPr lang="zh-CN" altLang="en-US"/>
              <a:t>；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33830" y="2299970"/>
            <a:ext cx="2686050" cy="8286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320" y="1972945"/>
            <a:ext cx="2809240" cy="11239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45870" y="3930650"/>
            <a:ext cx="5057775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float</a:t>
            </a:r>
            <a:r>
              <a:rPr lang="zh-CN" altLang="en-US">
                <a:sym typeface="+mn-ea"/>
              </a:rPr>
              <a:t>的意思是浮动，</a:t>
            </a:r>
            <a:r>
              <a:rPr lang="en-US" altLang="zh-CN">
                <a:sym typeface="+mn-ea"/>
              </a:rPr>
              <a:t>right</a:t>
            </a:r>
            <a:r>
              <a:rPr lang="zh-CN" altLang="en-US">
                <a:sym typeface="+mn-ea"/>
              </a:rPr>
              <a:t>：右边的意思。概括起来就是向右边浮动。</a:t>
            </a:r>
            <a:endParaRPr lang="zh-CN" altLang="en-US"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250" y="3963035"/>
            <a:ext cx="3380740" cy="47625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相同的直接复制：</a:t>
            </a:r>
            <a:r>
              <a:rPr lang="en-US" altLang="zh-CN"/>
              <a:t>float</a:t>
            </a:r>
            <a:r>
              <a:rPr lang="zh-CN" altLang="en-US"/>
              <a:t>：</a:t>
            </a:r>
            <a:r>
              <a:rPr lang="en-US" altLang="zh-CN"/>
              <a:t>left</a:t>
            </a:r>
            <a:r>
              <a:rPr lang="zh-CN" altLang="en-US"/>
              <a:t>；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77540" y="1666240"/>
            <a:ext cx="9159240" cy="43516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95" y="1519555"/>
            <a:ext cx="3123565" cy="50895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html</a:t>
            </a:r>
            <a:r>
              <a:rPr lang="zh-CN" altLang="en-US"/>
              <a:t>基本结构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75840" y="2243455"/>
            <a:ext cx="7639050" cy="3514725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用</a:t>
            </a:r>
            <a:r>
              <a:rPr lang="en-US" altLang="zh-CN"/>
              <a:t>float</a:t>
            </a:r>
            <a:r>
              <a:rPr lang="zh-CN" altLang="en-US"/>
              <a:t>：</a:t>
            </a:r>
            <a:r>
              <a:rPr lang="en-US" altLang="zh-CN"/>
              <a:t>left</a:t>
            </a:r>
            <a:r>
              <a:rPr lang="zh-CN" altLang="en-US"/>
              <a:t>实现</a:t>
            </a:r>
            <a:r>
              <a:rPr lang="en-US" altLang="zh-CN"/>
              <a:t>div</a:t>
            </a:r>
            <a:r>
              <a:rPr lang="zh-CN" altLang="en-US"/>
              <a:t>在一行显示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749550"/>
            <a:ext cx="10515600" cy="250317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中间的白色空隙怎么实现：用</a:t>
            </a:r>
            <a:r>
              <a:rPr lang="en-US" altLang="zh-CN"/>
              <a:t>margin-right</a:t>
            </a:r>
            <a:r>
              <a:rPr lang="zh-CN" altLang="en-US"/>
              <a:t>：</a:t>
            </a:r>
            <a:r>
              <a:rPr lang="en-US" altLang="zh-CN"/>
              <a:t>xxx px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96010" y="1800860"/>
            <a:ext cx="826135" cy="4762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295" y="1540510"/>
            <a:ext cx="14283055" cy="481711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7385" y="1311275"/>
            <a:ext cx="10686415" cy="5600700"/>
          </a:xfrm>
        </p:spPr>
        <p:txBody>
          <a:bodyPr/>
          <a:p>
            <a:r>
              <a:rPr lang="zh-CN" altLang="en-US" sz="1600"/>
              <a:t>一</a:t>
            </a:r>
            <a:r>
              <a:rPr lang="en-US" altLang="zh-CN" sz="1600"/>
              <a:t>.</a:t>
            </a:r>
            <a:r>
              <a:rPr lang="zh-CN" altLang="en-US" sz="1600"/>
              <a:t>标签</a:t>
            </a:r>
            <a:endParaRPr lang="zh-CN" altLang="en-US" sz="1600"/>
          </a:p>
          <a:p>
            <a:r>
              <a:rPr lang="en-US" altLang="zh-CN" sz="1600"/>
              <a:t>1.</a:t>
            </a:r>
            <a:r>
              <a:rPr lang="zh-CN" altLang="en-US" sz="1600"/>
              <a:t>我们讲了</a:t>
            </a:r>
            <a:r>
              <a:rPr lang="en-US" altLang="zh-CN" sz="1600"/>
              <a:t>div</a:t>
            </a:r>
            <a:r>
              <a:rPr lang="zh-CN" altLang="en-US" sz="1600"/>
              <a:t>标签</a:t>
            </a:r>
            <a:endParaRPr lang="zh-CN" altLang="en-US" sz="1600"/>
          </a:p>
          <a:p>
            <a:r>
              <a:rPr lang="en-US" altLang="zh-CN" sz="1600"/>
              <a:t>2.</a:t>
            </a:r>
            <a:r>
              <a:rPr lang="zh-CN" altLang="en-US" sz="1600"/>
              <a:t>我们讲了</a:t>
            </a:r>
            <a:r>
              <a:rPr lang="en-US" altLang="zh-CN" sz="1600"/>
              <a:t>a</a:t>
            </a:r>
            <a:r>
              <a:rPr lang="zh-CN" altLang="en-US" sz="1600"/>
              <a:t>标签</a:t>
            </a:r>
            <a:endParaRPr lang="zh-CN" altLang="en-US" sz="1600"/>
          </a:p>
          <a:p>
            <a:r>
              <a:rPr lang="en-US" altLang="zh-CN" sz="1600"/>
              <a:t>3.h</a:t>
            </a:r>
            <a:r>
              <a:rPr lang="zh-CN" altLang="en-US" sz="1600"/>
              <a:t>标签：</a:t>
            </a:r>
            <a:r>
              <a:rPr lang="en-US" altLang="zh-CN" sz="1600"/>
              <a:t>h1</a:t>
            </a:r>
            <a:r>
              <a:rPr lang="zh-CN" altLang="en-US" sz="1600"/>
              <a:t>，</a:t>
            </a:r>
            <a:r>
              <a:rPr lang="en-US" altLang="zh-CN" sz="1600"/>
              <a:t>h2</a:t>
            </a:r>
            <a:r>
              <a:rPr lang="zh-CN" altLang="en-US" sz="1600"/>
              <a:t>，</a:t>
            </a:r>
            <a:r>
              <a:rPr lang="en-US" altLang="zh-CN" sz="1600"/>
              <a:t>h3</a:t>
            </a:r>
            <a:r>
              <a:rPr lang="zh-CN" altLang="en-US" sz="1600"/>
              <a:t>，</a:t>
            </a:r>
            <a:r>
              <a:rPr lang="en-US" altLang="zh-CN" sz="1600"/>
              <a:t>h4</a:t>
            </a:r>
            <a:r>
              <a:rPr lang="zh-CN" altLang="en-US" sz="1600"/>
              <a:t>，</a:t>
            </a:r>
            <a:r>
              <a:rPr lang="en-US" altLang="zh-CN" sz="1600"/>
              <a:t>h5</a:t>
            </a:r>
            <a:r>
              <a:rPr lang="zh-CN" altLang="en-US" sz="1600"/>
              <a:t>，</a:t>
            </a:r>
            <a:r>
              <a:rPr lang="en-US" altLang="zh-CN" sz="1600"/>
              <a:t>h6</a:t>
            </a:r>
            <a:endParaRPr lang="en-US" altLang="zh-CN" sz="1600"/>
          </a:p>
          <a:p>
            <a:r>
              <a:rPr lang="en-US" altLang="zh-CN" sz="1600"/>
              <a:t>4.&lt;img src=””&gt;</a:t>
            </a:r>
            <a:r>
              <a:rPr lang="zh-CN" altLang="en-US" sz="1600"/>
              <a:t>标签</a:t>
            </a:r>
            <a:endParaRPr lang="zh-CN" altLang="en-US" sz="1600"/>
          </a:p>
          <a:p>
            <a:r>
              <a:rPr lang="en-US" altLang="zh-CN" sz="1600"/>
              <a:t>5.&lt;p&gt;&lt;/p&gt;</a:t>
            </a:r>
            <a:r>
              <a:rPr lang="zh-CN" altLang="en-US" sz="1600"/>
              <a:t>标签</a:t>
            </a:r>
            <a:endParaRPr lang="zh-CN" altLang="en-US" sz="1600"/>
          </a:p>
          <a:p>
            <a:r>
              <a:rPr lang="zh-CN" altLang="en-US" sz="1600"/>
              <a:t>二</a:t>
            </a:r>
            <a:r>
              <a:rPr lang="en-US" altLang="zh-CN" sz="1600"/>
              <a:t>.</a:t>
            </a:r>
            <a:r>
              <a:rPr lang="zh-CN" altLang="en-US" sz="1600"/>
              <a:t>样式：（</a:t>
            </a:r>
            <a:r>
              <a:rPr lang="en-US" altLang="zh-CN" sz="1600"/>
              <a:t>px</a:t>
            </a:r>
            <a:r>
              <a:rPr lang="zh-CN" altLang="en-US" sz="1600"/>
              <a:t>是像素是</a:t>
            </a:r>
            <a:r>
              <a:rPr lang="en-US" altLang="zh-CN" sz="1600"/>
              <a:t>html</a:t>
            </a:r>
            <a:r>
              <a:rPr lang="zh-CN" altLang="en-US" sz="1600"/>
              <a:t>中的基本单位，类似身高</a:t>
            </a:r>
            <a:r>
              <a:rPr lang="en-US" altLang="zh-CN" sz="1600"/>
              <a:t>cm</a:t>
            </a:r>
            <a:r>
              <a:rPr lang="zh-CN" altLang="en-US" sz="1600"/>
              <a:t>的单位</a:t>
            </a:r>
            <a:r>
              <a:rPr lang="zh-CN" altLang="en-US" sz="1600"/>
              <a:t>）</a:t>
            </a:r>
            <a:endParaRPr lang="zh-CN" altLang="en-US" sz="1600"/>
          </a:p>
          <a:p>
            <a:r>
              <a:rPr lang="en-US" altLang="zh-CN" sz="1600"/>
              <a:t>1.&lt;style&gt;&lt;/style&gt;</a:t>
            </a:r>
            <a:r>
              <a:rPr lang="zh-CN" altLang="en-US" sz="1600"/>
              <a:t>定义样式的地方 </a:t>
            </a:r>
            <a:endParaRPr lang="zh-CN" altLang="en-US" sz="1600"/>
          </a:p>
          <a:p>
            <a:r>
              <a:rPr lang="en-US" altLang="zh-CN" sz="1600"/>
              <a:t>2.text-align</a:t>
            </a:r>
            <a:r>
              <a:rPr lang="zh-CN" altLang="en-US" sz="1600"/>
              <a:t>：</a:t>
            </a:r>
            <a:r>
              <a:rPr lang="en-US" altLang="zh-CN" sz="1600"/>
              <a:t>center</a:t>
            </a:r>
            <a:r>
              <a:rPr lang="zh-CN" altLang="en-US" sz="1600"/>
              <a:t>文本居中，文字居中，</a:t>
            </a:r>
            <a:endParaRPr lang="zh-CN" altLang="en-US" sz="1600"/>
          </a:p>
          <a:p>
            <a:r>
              <a:rPr lang="en-US" altLang="zh-CN" sz="1600"/>
              <a:t>3.</a:t>
            </a:r>
            <a:r>
              <a:rPr lang="zh-CN" altLang="en-US" sz="1600"/>
              <a:t>上下居中</a:t>
            </a:r>
            <a:r>
              <a:rPr lang="en-US" altLang="zh-CN" sz="1600"/>
              <a:t>line-height</a:t>
            </a:r>
            <a:r>
              <a:rPr lang="zh-CN" altLang="en-US" sz="1600"/>
              <a:t>：</a:t>
            </a:r>
            <a:r>
              <a:rPr lang="en-US" altLang="zh-CN" sz="1600"/>
              <a:t>45px</a:t>
            </a:r>
            <a:r>
              <a:rPr lang="zh-CN" altLang="en-US" sz="1600"/>
              <a:t>行高，当行高定义和高度值一样大的时候，文字会上下居中。</a:t>
            </a:r>
            <a:endParaRPr lang="zh-CN" altLang="en-US" sz="1600"/>
          </a:p>
          <a:p>
            <a:r>
              <a:rPr lang="en-US" altLang="zh-CN" sz="1600"/>
              <a:t>4.backround</a:t>
            </a:r>
            <a:r>
              <a:rPr lang="zh-CN" altLang="en-US" sz="1600"/>
              <a:t>：</a:t>
            </a:r>
            <a:r>
              <a:rPr lang="en-US" altLang="zh-CN" sz="1600"/>
              <a:t>red</a:t>
            </a:r>
            <a:r>
              <a:rPr lang="zh-CN" altLang="en-US" sz="1600"/>
              <a:t>元素的的背景颜色</a:t>
            </a:r>
            <a:endParaRPr lang="zh-CN" altLang="en-US" sz="1600"/>
          </a:p>
          <a:p>
            <a:r>
              <a:rPr lang="en-US" altLang="zh-CN" sz="1600"/>
              <a:t>5.font-size</a:t>
            </a:r>
            <a:r>
              <a:rPr lang="zh-CN" altLang="en-US" sz="1600"/>
              <a:t>：</a:t>
            </a:r>
            <a:r>
              <a:rPr lang="en-US" altLang="zh-CN" sz="1600"/>
              <a:t>16px</a:t>
            </a:r>
            <a:endParaRPr lang="en-US" altLang="zh-CN" sz="1600"/>
          </a:p>
          <a:p>
            <a:r>
              <a:rPr lang="en-US" altLang="zh-CN" sz="1600"/>
              <a:t>6.float</a:t>
            </a:r>
            <a:r>
              <a:rPr lang="zh-CN" altLang="en-US" sz="1600"/>
              <a:t>：</a:t>
            </a:r>
            <a:r>
              <a:rPr lang="en-US" altLang="zh-CN" sz="1600"/>
              <a:t>left</a:t>
            </a:r>
            <a:r>
              <a:rPr lang="zh-CN" altLang="en-US" sz="1600"/>
              <a:t>；浮动：左边。意思是向左浮动。</a:t>
            </a:r>
            <a:endParaRPr lang="zh-CN" altLang="en-US" sz="1600"/>
          </a:p>
          <a:p>
            <a:r>
              <a:rPr lang="en-US" altLang="zh-CN" sz="1600"/>
              <a:t>7.margin-right</a:t>
            </a:r>
            <a:r>
              <a:rPr lang="zh-CN" altLang="en-US" sz="1600"/>
              <a:t>：</a:t>
            </a:r>
            <a:r>
              <a:rPr lang="en-US" altLang="zh-CN" sz="1600"/>
              <a:t>10px</a:t>
            </a:r>
            <a:r>
              <a:rPr lang="zh-CN" altLang="en-US" sz="1600"/>
              <a:t>；元素外边到右边的距离等于</a:t>
            </a:r>
            <a:r>
              <a:rPr lang="en-US" altLang="zh-CN" sz="1600"/>
              <a:t>10</a:t>
            </a:r>
            <a:r>
              <a:rPr lang="zh-CN" altLang="en-US" sz="1600"/>
              <a:t>单位的像素。</a:t>
            </a:r>
            <a:endParaRPr lang="zh-CN" altLang="en-US" sz="1600"/>
          </a:p>
          <a:p>
            <a:r>
              <a:rPr lang="en-US" altLang="zh-CN" sz="1600"/>
              <a:t>8.padding-left</a:t>
            </a:r>
            <a:r>
              <a:rPr lang="zh-CN" altLang="en-US" sz="1600"/>
              <a:t>：</a:t>
            </a:r>
            <a:r>
              <a:rPr lang="en-US" altLang="zh-CN" sz="1600"/>
              <a:t>10px</a:t>
            </a:r>
            <a:r>
              <a:rPr lang="zh-CN" altLang="en-US" sz="1600"/>
              <a:t>；元素里面到左边的距离等于</a:t>
            </a:r>
            <a:r>
              <a:rPr lang="en-US" altLang="zh-CN" sz="1600"/>
              <a:t>10</a:t>
            </a:r>
            <a:r>
              <a:rPr lang="zh-CN" altLang="en-US" sz="1600"/>
              <a:t>个单位的像素。</a:t>
            </a:r>
            <a:endParaRPr lang="zh-CN" altLang="en-US" sz="1600"/>
          </a:p>
          <a:p>
            <a:r>
              <a:rPr lang="en-US" altLang="zh-CN" sz="1600"/>
              <a:t>9.text-decoration</a:t>
            </a:r>
            <a:r>
              <a:rPr lang="zh-CN" altLang="en-US" sz="1600"/>
              <a:t>：</a:t>
            </a:r>
            <a:r>
              <a:rPr lang="en-US" altLang="zh-CN" sz="1600"/>
              <a:t>none</a:t>
            </a:r>
            <a:r>
              <a:rPr lang="zh-CN" altLang="en-US" sz="1600"/>
              <a:t>；设置</a:t>
            </a:r>
            <a:r>
              <a:rPr lang="en-US" altLang="zh-CN" sz="1600"/>
              <a:t>a</a:t>
            </a:r>
            <a:r>
              <a:rPr lang="zh-CN" altLang="en-US" sz="1600"/>
              <a:t>标签的下划线为没有。</a:t>
            </a:r>
            <a:endParaRPr lang="zh-CN" altLang="en-US" sz="1600"/>
          </a:p>
          <a:p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457700" y="1829435"/>
            <a:ext cx="3248025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title</a:t>
            </a:r>
            <a:r>
              <a:rPr lang="zh-CN" altLang="en-US"/>
              <a:t>比喻成文章的标题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11705" y="1812290"/>
            <a:ext cx="773938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一</a:t>
            </a:r>
            <a:r>
              <a:rPr lang="en-US" altLang="zh-CN"/>
              <a:t>.</a:t>
            </a:r>
            <a:r>
              <a:rPr lang="zh-CN" altLang="en-US"/>
              <a:t>填空题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en-US" altLang="zh-CN"/>
              <a:t>1.</a:t>
            </a:r>
            <a:r>
              <a:rPr lang="zh-CN" altLang="en-US"/>
              <a:t>一棵树</a:t>
            </a:r>
            <a:r>
              <a:rPr lang="en-US" altLang="zh-CN"/>
              <a:t>____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</a:t>
            </a:r>
            <a:r>
              <a:rPr lang="zh-CN" altLang="en-US"/>
              <a:t>标签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&lt;a href=”http://www.baidu.com”&gt;</a:t>
            </a:r>
            <a:r>
              <a:rPr lang="zh-CN" altLang="en-US"/>
              <a:t>点击我跳转到百度页面</a:t>
            </a:r>
            <a:r>
              <a:rPr lang="en-US" altLang="zh-CN"/>
              <a:t>&lt;/a&gt;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01875" y="2866390"/>
            <a:ext cx="7666355" cy="11525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2483</Words>
  <Application>WPS 演示</Application>
  <PresentationFormat>宽屏</PresentationFormat>
  <Paragraphs>212</Paragraphs>
  <Slides>52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53" baseType="lpstr">
      <vt:lpstr>Office 主题</vt:lpstr>
      <vt:lpstr>HTML+CSS</vt:lpstr>
      <vt:lpstr>环境搭建</vt:lpstr>
      <vt:lpstr>HTML 基本结构</vt:lpstr>
      <vt:lpstr>什么是前端工程师？</vt:lpstr>
      <vt:lpstr>html基本结构</vt:lpstr>
      <vt:lpstr>PowerPoint 演示文稿</vt:lpstr>
      <vt:lpstr>title比喻成文章的标题</vt:lpstr>
      <vt:lpstr>PowerPoint 演示文稿</vt:lpstr>
      <vt:lpstr>a标签</vt:lpstr>
      <vt:lpstr>PowerPoint 演示文稿</vt:lpstr>
      <vt:lpstr>第二部分</vt:lpstr>
      <vt:lpstr>input   type=button  </vt:lpstr>
      <vt:lpstr>去掉边框</vt:lpstr>
      <vt:lpstr>color颜色</vt:lpstr>
      <vt:lpstr>怎么打开调试工具</vt:lpstr>
      <vt:lpstr>ctrl+d  复制更多的元素</vt:lpstr>
      <vt:lpstr>去掉点</vt:lpstr>
      <vt:lpstr>ul  li</vt:lpstr>
      <vt:lpstr>直接定义li也可以但不规范</vt:lpstr>
      <vt:lpstr>去掉a标签下面的下划线</vt:lpstr>
      <vt:lpstr>后面带大家主要做移动端的。</vt:lpstr>
      <vt:lpstr>大部分招聘都是移动端的。</vt:lpstr>
      <vt:lpstr>斜杠代表样式没有应用到</vt:lpstr>
      <vt:lpstr>文本怎么居中</vt:lpstr>
      <vt:lpstr>07-13 我建立网页html 常用标签有些</vt:lpstr>
      <vt:lpstr>标签介绍</vt:lpstr>
      <vt:lpstr>img标签是放图片的&lt;img src=”” &gt;</vt:lpstr>
      <vt:lpstr>怎么做成这种 三个点的效果呢？</vt:lpstr>
      <vt:lpstr>下划线是由于有a标签</vt:lpstr>
      <vt:lpstr>怎么让div显示在一排float：left</vt:lpstr>
      <vt:lpstr>怎么使文字居中text-align:center</vt:lpstr>
      <vt:lpstr>怎么把间隙拉大  margin-top：50px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tt</dc:creator>
  <cp:lastModifiedBy>tt</cp:lastModifiedBy>
  <cp:revision>212</cp:revision>
  <dcterms:created xsi:type="dcterms:W3CDTF">2016-06-09T11:32:00Z</dcterms:created>
  <dcterms:modified xsi:type="dcterms:W3CDTF">2016-08-25T13:39:23Z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