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145" y="341630"/>
            <a:ext cx="121234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前端开发课程</a:t>
            </a:r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651000" y="3729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未来之光：谭友林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ctrl+c</a:t>
            </a:r>
            <a:r>
              <a:rPr lang="zh-CN" altLang="en-US"/>
              <a:t>（复制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ctrl+v</a:t>
            </a:r>
            <a:r>
              <a:rPr lang="zh-CN" altLang="en-US"/>
              <a:t>（粘贴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安装软件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了解前端是什么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前端工程师前景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 </a:t>
            </a:r>
            <a:r>
              <a:rPr lang="zh-CN" altLang="en-US"/>
              <a:t>基本结构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基本结构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布局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样式引入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什么是前端工程师？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eb前端开发工程师，主要职责是利用(X)HTML/CSS/JavaScript/DOM等各种Web技术进行产品的界面开发。制作标准优化的代码，并增加交互动态功能，开发JavaScript以及同时结合后台开发技术模拟整体效果，进行丰富互联网的Web开发，致力于通过技术改善用户体验。[1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基本结构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5840" y="2243455"/>
            <a:ext cx="7639050" cy="3514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57700" y="1829435"/>
            <a:ext cx="3248025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title</a:t>
            </a:r>
            <a:r>
              <a:rPr lang="zh-CN" altLang="en-US"/>
              <a:t>比喻成文章的标题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1705" y="1812290"/>
            <a:ext cx="77393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填空题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1.</a:t>
            </a:r>
            <a:r>
              <a:rPr lang="zh-CN" altLang="en-US"/>
              <a:t>一棵树</a:t>
            </a:r>
            <a:r>
              <a:rPr lang="en-US" altLang="zh-CN"/>
              <a:t>____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&lt;a href=”http://www.baidu.com”&gt;</a:t>
            </a:r>
            <a:r>
              <a:rPr lang="zh-CN" altLang="en-US"/>
              <a:t>点击我跳转到百度页面</a:t>
            </a:r>
            <a:r>
              <a:rPr lang="en-US" altLang="zh-CN"/>
              <a:t>&lt;/a&gt;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866390"/>
            <a:ext cx="766635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38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HTML+CSS</vt:lpstr>
      <vt:lpstr>环境搭建</vt:lpstr>
      <vt:lpstr>HTML 基本结构</vt:lpstr>
      <vt:lpstr>什么是前端工程师？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tt</dc:creator>
  <cp:lastModifiedBy>tt</cp:lastModifiedBy>
  <cp:revision>42</cp:revision>
  <dcterms:created xsi:type="dcterms:W3CDTF">2016-06-09T11:32:00Z</dcterms:created>
  <dcterms:modified xsi:type="dcterms:W3CDTF">2016-07-06T12:58:08Z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