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课程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45" y="341630"/>
            <a:ext cx="1212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前端开发课程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651000" y="3729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未来之光：谭友林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windows10</a:t>
            </a:r>
            <a:r>
              <a:rPr lang="zh-CN" altLang="en-US"/>
              <a:t>虚拟机安装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1.windows+r</a:t>
            </a:r>
            <a:r>
              <a:rPr lang="zh-CN" altLang="en-US"/>
              <a:t>输入</a:t>
            </a:r>
            <a:r>
              <a:rPr lang="en-US" altLang="zh-CN"/>
              <a:t>control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进入程序添加和删除；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添加</a:t>
            </a:r>
            <a:r>
              <a:rPr lang="en-US" altLang="zh-CN"/>
              <a:t>hyper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重启安装成功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打开虚拟机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用光盘打开</a:t>
            </a:r>
            <a:r>
              <a:rPr lang="en-US" altLang="zh-CN"/>
              <a:t>linux</a:t>
            </a:r>
            <a:r>
              <a:rPr lang="zh-CN" altLang="en-US"/>
              <a:t>系统镜像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等待安装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按步骤操作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安装成功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系统使用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输入用户名和密码；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一般用户名初始为</a:t>
            </a:r>
            <a:r>
              <a:rPr lang="en-US" altLang="zh-CN"/>
              <a:t>root  </a:t>
            </a:r>
            <a:r>
              <a:rPr lang="zh-CN" altLang="en-US"/>
              <a:t>密码也为</a:t>
            </a:r>
            <a:r>
              <a:rPr lang="en-US" altLang="zh-CN"/>
              <a:t>root  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tt</cp:lastModifiedBy>
  <cp:revision>25</cp:revision>
  <dcterms:created xsi:type="dcterms:W3CDTF">2015-05-05T08:02:00Z</dcterms:created>
  <dcterms:modified xsi:type="dcterms:W3CDTF">2016-06-09T11:32:01Z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