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8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HTML+CSS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145" y="341630"/>
            <a:ext cx="121234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前端开发课程</a:t>
            </a:r>
            <a:endParaRPr lang="zh-CN" altLang="en-US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1651000" y="3729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未来之光：谭友林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ctrl+c</a:t>
            </a:r>
            <a:r>
              <a:rPr lang="zh-CN" altLang="en-US"/>
              <a:t>（复制）</a:t>
            </a:r>
            <a:endParaRPr lang="zh-CN" altLang="en-US"/>
          </a:p>
          <a:p>
            <a:r>
              <a:rPr lang="en-US" altLang="zh-CN"/>
              <a:t>ctrl+v</a:t>
            </a:r>
            <a:r>
              <a:rPr lang="zh-CN" altLang="en-US"/>
              <a:t>（粘贴）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第二部分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1.input ,</a:t>
            </a:r>
            <a:r>
              <a:rPr lang="zh-CN" altLang="en-US"/>
              <a:t>输入框</a:t>
            </a:r>
            <a:endParaRPr lang="zh-CN" altLang="en-US"/>
          </a:p>
          <a:p>
            <a:r>
              <a:rPr lang="en-US" altLang="zh-CN"/>
              <a:t>2.input  type</a:t>
            </a:r>
            <a:r>
              <a:rPr lang="zh-CN" altLang="en-US"/>
              <a:t>属性</a:t>
            </a:r>
            <a:endParaRPr lang="zh-CN" altLang="en-US"/>
          </a:p>
          <a:p>
            <a:r>
              <a:rPr lang="en-US" altLang="zh-CN"/>
              <a:t>3.div  </a:t>
            </a:r>
            <a:r>
              <a:rPr lang="zh-CN" altLang="en-US"/>
              <a:t>类似于房子的骨架。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border:1px solid red;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input   type=”text”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065" y="1523365"/>
            <a:ext cx="6971665" cy="1019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565" y="3724275"/>
            <a:ext cx="1914525" cy="952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5" y="4794885"/>
            <a:ext cx="5752465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input   type=button  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3970" y="2101215"/>
            <a:ext cx="8715375" cy="1666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36015" y="4102100"/>
            <a:ext cx="7935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width</a:t>
            </a:r>
            <a:r>
              <a:rPr lang="zh-CN" altLang="en-US"/>
              <a:t>：宽度 ；  </a:t>
            </a:r>
            <a:r>
              <a:rPr lang="en-US" altLang="zh-CN"/>
              <a:t>height</a:t>
            </a:r>
            <a:r>
              <a:rPr lang="zh-CN" altLang="en-US"/>
              <a:t>：高度；</a:t>
            </a:r>
            <a:r>
              <a:rPr lang="en-US" altLang="zh-CN"/>
              <a:t>background</a:t>
            </a:r>
            <a:r>
              <a:rPr lang="zh-CN" altLang="en-US"/>
              <a:t>：背景颜色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去掉边框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84495" y="3115310"/>
            <a:ext cx="4001770" cy="27362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68425" y="3012440"/>
            <a:ext cx="266954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border</a:t>
            </a:r>
            <a:r>
              <a:rPr lang="zh-CN" altLang="en-US"/>
              <a:t>：</a:t>
            </a:r>
            <a:r>
              <a:rPr lang="en-US" altLang="zh-CN"/>
              <a:t>none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none</a:t>
            </a:r>
            <a:r>
              <a:rPr lang="zh-CN" altLang="en-US"/>
              <a:t>是没有的意思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11250" y="3893820"/>
            <a:ext cx="3134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css</a:t>
            </a:r>
            <a:r>
              <a:rPr lang="zh-CN" altLang="en-US"/>
              <a:t>定义规则是（</a:t>
            </a:r>
            <a:r>
              <a:rPr lang="zh-CN" altLang="en-US">
                <a:sym typeface="+mn-ea"/>
              </a:rPr>
              <a:t>属性：值；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color</a:t>
            </a:r>
            <a:r>
              <a:rPr lang="zh-CN" altLang="en-US"/>
              <a:t>颜色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62855" y="3084830"/>
            <a:ext cx="4243070" cy="2813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4075" y="3134360"/>
            <a:ext cx="329438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color</a:t>
            </a:r>
            <a:r>
              <a:rPr lang="zh-CN" altLang="en-US"/>
              <a:t>是定义文本的颜色</a:t>
            </a:r>
            <a:r>
              <a:rPr lang="en-US" altLang="zh-CN"/>
              <a:t>color</a:t>
            </a:r>
            <a:r>
              <a:rPr lang="zh-CN" altLang="en-US"/>
              <a:t>：</a:t>
            </a:r>
            <a:r>
              <a:rPr lang="en-US" altLang="zh-CN"/>
              <a:t>#fff</a:t>
            </a:r>
            <a:r>
              <a:rPr lang="zh-CN" altLang="en-US"/>
              <a:t>或者</a:t>
            </a:r>
            <a:r>
              <a:rPr lang="en-US" altLang="zh-CN"/>
              <a:t>whiter</a:t>
            </a:r>
            <a:r>
              <a:rPr lang="zh-CN" altLang="en-US"/>
              <a:t>定义字体文本为白色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160" y="518795"/>
            <a:ext cx="2780665" cy="2047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怎么打开调试工具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6655" y="2139315"/>
            <a:ext cx="7046595" cy="41097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205" y="2359660"/>
            <a:ext cx="1019175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ctrl+d  </a:t>
            </a:r>
            <a:r>
              <a:rPr lang="zh-CN" altLang="en-US"/>
              <a:t>复制更多的元素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85005" y="1957705"/>
            <a:ext cx="7360920" cy="40125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365125"/>
            <a:ext cx="10515600" cy="1325563"/>
          </a:xfrm>
        </p:spPr>
        <p:txBody>
          <a:bodyPr/>
          <a:p>
            <a:r>
              <a:rPr lang="zh-CN" altLang="en-US"/>
              <a:t>去掉点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7735" y="3034030"/>
            <a:ext cx="7820025" cy="1933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350" y="2007870"/>
            <a:ext cx="4090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list-style</a:t>
            </a:r>
            <a:r>
              <a:rPr lang="zh-CN" altLang="en-US"/>
              <a:t>：</a:t>
            </a:r>
            <a:r>
              <a:rPr lang="en-US" altLang="zh-CN"/>
              <a:t>none</a:t>
            </a:r>
            <a:r>
              <a:rPr lang="zh-CN" altLang="en-US"/>
              <a:t>；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ul  li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6370" y="1825625"/>
            <a:ext cx="93179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直接定义</a:t>
            </a:r>
            <a:r>
              <a:rPr lang="en-US" altLang="zh-CN"/>
              <a:t>li</a:t>
            </a:r>
            <a:r>
              <a:rPr lang="zh-CN" altLang="en-US"/>
              <a:t>也可以但不规范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79395" y="2497455"/>
            <a:ext cx="4196080" cy="19151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环境搭建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安装软件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了解前端是什么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前端工程师前景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去掉</a:t>
            </a:r>
            <a:r>
              <a:rPr lang="en-US" altLang="zh-CN"/>
              <a:t>a</a:t>
            </a:r>
            <a:r>
              <a:rPr lang="zh-CN" altLang="en-US"/>
              <a:t>标签下面的下划线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2600" y="2265680"/>
            <a:ext cx="10515600" cy="22466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0560" y="5033010"/>
            <a:ext cx="492315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text-decoration:none;</a:t>
            </a:r>
            <a:r>
              <a:rPr lang="zh-CN" altLang="en-US"/>
              <a:t>所有的属性如果你想去掉的话直接一个</a:t>
            </a:r>
            <a:r>
              <a:rPr lang="en-US" altLang="zh-CN"/>
              <a:t>none</a:t>
            </a:r>
            <a:r>
              <a:rPr lang="zh-CN" altLang="en-US"/>
              <a:t>就可以了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后面带大家主要做移动端的。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88935" y="97790"/>
            <a:ext cx="4114165" cy="638619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大部分招聘都是移动端的。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665" y="2855595"/>
            <a:ext cx="11438890" cy="10896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斜杠代表样式没有应用到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14265" y="3562985"/>
            <a:ext cx="236220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文本怎么居中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text-align：center；左右据中</a:t>
            </a:r>
            <a:endParaRPr lang="zh-CN" altLang="en-US"/>
          </a:p>
          <a:p>
            <a:r>
              <a:rPr lang="en-US" altLang="zh-CN"/>
              <a:t>height:45px  line-height:45px  </a:t>
            </a:r>
            <a:r>
              <a:rPr lang="zh-CN" altLang="en-US"/>
              <a:t>文本上下居中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07-13 </a:t>
            </a:r>
            <a:r>
              <a:rPr lang="zh-CN" altLang="en-US"/>
              <a:t>我建立网页</a:t>
            </a:r>
            <a:r>
              <a:rPr lang="en-US" altLang="zh-CN"/>
              <a:t>html </a:t>
            </a:r>
            <a:r>
              <a:rPr lang="zh-CN" altLang="en-US"/>
              <a:t>常用标签有些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1.html</a:t>
            </a:r>
            <a:r>
              <a:rPr lang="zh-CN" altLang="en-US"/>
              <a:t>标签</a:t>
            </a:r>
            <a:endParaRPr lang="zh-CN" altLang="en-US"/>
          </a:p>
          <a:p>
            <a:r>
              <a:rPr lang="en-US" altLang="zh-CN"/>
              <a:t>2.body</a:t>
            </a:r>
            <a:r>
              <a:rPr lang="zh-CN" altLang="en-US"/>
              <a:t>标签</a:t>
            </a:r>
            <a:endParaRPr lang="zh-CN" altLang="en-US"/>
          </a:p>
          <a:p>
            <a:r>
              <a:rPr lang="en-US" altLang="zh-CN"/>
              <a:t>3.div</a:t>
            </a:r>
            <a:r>
              <a:rPr lang="zh-CN" altLang="en-US"/>
              <a:t>标签</a:t>
            </a:r>
            <a:endParaRPr lang="zh-CN" altLang="en-US"/>
          </a:p>
          <a:p>
            <a:r>
              <a:rPr lang="en-US" altLang="zh-CN"/>
              <a:t>4.h</a:t>
            </a:r>
            <a:r>
              <a:rPr lang="zh-CN" altLang="en-US"/>
              <a:t>标签  ：</a:t>
            </a:r>
            <a:r>
              <a:rPr lang="en-US" altLang="zh-CN"/>
              <a:t>h1 h2 h3 h4 h5 h6</a:t>
            </a:r>
            <a:endParaRPr lang="en-US" altLang="zh-CN"/>
          </a:p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判断题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6175" y="1751330"/>
            <a:ext cx="1390650" cy="390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920" y="2261235"/>
            <a:ext cx="1381125" cy="571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530" y="2837180"/>
            <a:ext cx="2381250" cy="400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965" y="3878580"/>
            <a:ext cx="8780780" cy="25679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标签介绍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1540" y="1479550"/>
            <a:ext cx="8799830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HTML </a:t>
            </a:r>
            <a:r>
              <a:rPr lang="zh-CN" altLang="en-US"/>
              <a:t>基本结构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基本结构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标签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布局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样式引入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什么是前端工程师？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eb前端开发工程师，主要职责是利用(X)HTML/CSS/JavaScript/DOM等各种Web技术进行产品的界面开发。制作标准优化的代码，并增加交互动态功能，开发JavaScript以及同时结合后台开发技术模拟整体效果，进行丰富互联网的Web开发，致力于通过技术改善用户体验。[1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html</a:t>
            </a:r>
            <a:r>
              <a:rPr lang="zh-CN" altLang="en-US"/>
              <a:t>基本结构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75840" y="2243455"/>
            <a:ext cx="7639050" cy="3514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57700" y="1829435"/>
            <a:ext cx="3248025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title</a:t>
            </a:r>
            <a:r>
              <a:rPr lang="zh-CN" altLang="en-US"/>
              <a:t>比喻成文章的标题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11705" y="1812290"/>
            <a:ext cx="77393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填空题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1.</a:t>
            </a:r>
            <a:r>
              <a:rPr lang="zh-CN" altLang="en-US"/>
              <a:t>一棵树</a:t>
            </a:r>
            <a:r>
              <a:rPr lang="en-US" altLang="zh-CN"/>
              <a:t>____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&lt;a href=”http://www.baidu.com”&gt;</a:t>
            </a:r>
            <a:r>
              <a:rPr lang="zh-CN" altLang="en-US"/>
              <a:t>点击我跳转到百度页面</a:t>
            </a:r>
            <a:r>
              <a:rPr lang="en-US" altLang="zh-CN"/>
              <a:t>&lt;/a&gt;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1875" y="2866390"/>
            <a:ext cx="7666355" cy="1152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875</Words>
  <Application>WPS 演示</Application>
  <PresentationFormat>宽屏</PresentationFormat>
  <Paragraphs>104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HTML+CSS</vt:lpstr>
      <vt:lpstr>环境搭建</vt:lpstr>
      <vt:lpstr>HTML 基本结构</vt:lpstr>
      <vt:lpstr>什么是前端工程师？</vt:lpstr>
      <vt:lpstr>html基本结构</vt:lpstr>
      <vt:lpstr>PowerPoint 演示文稿</vt:lpstr>
      <vt:lpstr>title比喻成文章的标题</vt:lpstr>
      <vt:lpstr>PowerPoint 演示文稿</vt:lpstr>
      <vt:lpstr>a标签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tt</dc:creator>
  <cp:lastModifiedBy>tt</cp:lastModifiedBy>
  <cp:revision>102</cp:revision>
  <dcterms:created xsi:type="dcterms:W3CDTF">2016-06-09T11:32:00Z</dcterms:created>
  <dcterms:modified xsi:type="dcterms:W3CDTF">2016-07-13T13:18:58Z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