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140" y="2862580"/>
            <a:ext cx="66484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7575" y="1825625"/>
            <a:ext cx="527621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</cp:lastModifiedBy>
  <cp:revision>4</cp:revision>
  <dcterms:created xsi:type="dcterms:W3CDTF">2015-05-05T08:02:00Z</dcterms:created>
  <dcterms:modified xsi:type="dcterms:W3CDTF">2016-07-24T10:01:30Z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