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复习</a:t>
            </a:r>
            <a:r>
              <a:rPr lang="en-US" altLang="zh-CN"/>
              <a:t>7-6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" y="3539490"/>
            <a:ext cx="10890885" cy="2092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字不是白色的怎么办</a:t>
            </a: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5590" y="1560195"/>
            <a:ext cx="4667250" cy="1476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3863340"/>
            <a:ext cx="48380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怎么样好看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4450" y="3491230"/>
            <a:ext cx="445770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去掉边框</a:t>
            </a:r>
            <a:r>
              <a:rPr lang="en-US" altLang="zh-CN"/>
              <a:t>border</a:t>
            </a:r>
            <a:r>
              <a:rPr lang="zh-CN" altLang="en-US"/>
              <a:t>：</a:t>
            </a:r>
            <a:r>
              <a:rPr lang="en-US" altLang="zh-CN"/>
              <a:t>none</a:t>
            </a:r>
            <a:r>
              <a:rPr lang="zh-CN" altLang="en-US"/>
              <a:t>；  </a:t>
            </a:r>
            <a:r>
              <a:rPr lang="en-US" altLang="zh-CN"/>
              <a:t>none</a:t>
            </a:r>
            <a:r>
              <a:rPr lang="zh-CN" altLang="en-US"/>
              <a:t>是没有的意思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3500" y="2148205"/>
            <a:ext cx="4730115" cy="2492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81245" y="2991485"/>
            <a:ext cx="242887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标签是可以跳转我们想要的页面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直接就跳转到百度来了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1425" y="1813560"/>
            <a:ext cx="97078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7-13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408680"/>
            <a:ext cx="10515600" cy="1184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怎么复制重复的</a:t>
            </a:r>
            <a:r>
              <a:rPr lang="en-US" altLang="zh-CN"/>
              <a:t>ctrl+d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0080" y="2013585"/>
            <a:ext cx="4029075" cy="1990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0" y="2620645"/>
            <a:ext cx="7778115" cy="2094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.div1</a:t>
            </a:r>
            <a:r>
              <a:rPr lang="zh-CN" altLang="en-US"/>
              <a:t>找到</a:t>
            </a:r>
            <a:r>
              <a:rPr lang="en-US" altLang="zh-CN"/>
              <a:t>div</a:t>
            </a:r>
            <a:r>
              <a:rPr lang="zh-CN" altLang="en-US"/>
              <a:t>定义</a:t>
            </a:r>
            <a:r>
              <a:rPr lang="en-US" altLang="zh-CN"/>
              <a:t>div</a:t>
            </a:r>
            <a:r>
              <a:rPr lang="zh-CN" altLang="en-US"/>
              <a:t>的样式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5215" y="1336040"/>
            <a:ext cx="6934200" cy="3419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84235" y="1541145"/>
            <a:ext cx="317182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.div</a:t>
            </a:r>
            <a:endParaRPr lang="en-US" altLang="zh-CN"/>
          </a:p>
          <a:p>
            <a:r>
              <a:rPr lang="en-US" altLang="zh-CN"/>
              <a:t>1{  }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不好看定义高度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6135" y="3665855"/>
            <a:ext cx="10515600" cy="669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080" y="4514850"/>
            <a:ext cx="306641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39340"/>
            <a:ext cx="10515600" cy="3323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挨着边边不好看怎么办 设置行高与高度一样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9995" y="3410585"/>
            <a:ext cx="7191375" cy="1181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演示</Application>
  <PresentationFormat>宽屏</PresentationFormat>
  <Paragraphs>27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tt</dc:creator>
  <cp:lastModifiedBy>tt</cp:lastModifiedBy>
  <cp:revision>27</cp:revision>
  <dcterms:created xsi:type="dcterms:W3CDTF">2016-07-20T13:03:15Z</dcterms:created>
  <dcterms:modified xsi:type="dcterms:W3CDTF">2016-07-20T13:31:43Z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