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Mahajan" userId="d06c942f2529d96b" providerId="LiveId" clId="{F74E7EF5-F650-416A-B6F1-201E9FEC800D}"/>
    <pc:docChg chg="modSld">
      <pc:chgData name="Nikhil Mahajan" userId="d06c942f2529d96b" providerId="LiveId" clId="{F74E7EF5-F650-416A-B6F1-201E9FEC800D}" dt="2024-06-28T16:15:56.997" v="0" actId="1076"/>
      <pc:docMkLst>
        <pc:docMk/>
      </pc:docMkLst>
      <pc:sldChg chg="modSp mod">
        <pc:chgData name="Nikhil Mahajan" userId="d06c942f2529d96b" providerId="LiveId" clId="{F74E7EF5-F650-416A-B6F1-201E9FEC800D}" dt="2024-06-28T16:15:56.997" v="0" actId="1076"/>
        <pc:sldMkLst>
          <pc:docMk/>
          <pc:sldMk cId="4238808187" sldId="256"/>
        </pc:sldMkLst>
        <pc:spChg chg="mod">
          <ac:chgData name="Nikhil Mahajan" userId="d06c942f2529d96b" providerId="LiveId" clId="{F74E7EF5-F650-416A-B6F1-201E9FEC800D}" dt="2024-06-28T16:15:56.997" v="0" actId="1076"/>
          <ac:spMkLst>
            <pc:docMk/>
            <pc:sldMk cId="4238808187" sldId="256"/>
            <ac:spMk id="4" creationId="{9651A8DE-53D0-476F-B220-3C3FB1BC8B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F3A-8B54-49EC-B0EB-2054500C6310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4809-92D3-4FDE-B08E-2432A72D7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86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F3A-8B54-49EC-B0EB-2054500C6310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4809-92D3-4FDE-B08E-2432A72D7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16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F3A-8B54-49EC-B0EB-2054500C6310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4809-92D3-4FDE-B08E-2432A72D7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80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F3A-8B54-49EC-B0EB-2054500C6310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4809-92D3-4FDE-B08E-2432A72D75C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5970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F3A-8B54-49EC-B0EB-2054500C6310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4809-92D3-4FDE-B08E-2432A72D7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342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F3A-8B54-49EC-B0EB-2054500C6310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4809-92D3-4FDE-B08E-2432A72D7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07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F3A-8B54-49EC-B0EB-2054500C6310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4809-92D3-4FDE-B08E-2432A72D7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171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F3A-8B54-49EC-B0EB-2054500C6310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4809-92D3-4FDE-B08E-2432A72D7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82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F3A-8B54-49EC-B0EB-2054500C6310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4809-92D3-4FDE-B08E-2432A72D7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19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F3A-8B54-49EC-B0EB-2054500C6310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4809-92D3-4FDE-B08E-2432A72D7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714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F3A-8B54-49EC-B0EB-2054500C6310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4809-92D3-4FDE-B08E-2432A72D7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73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F3A-8B54-49EC-B0EB-2054500C6310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4809-92D3-4FDE-B08E-2432A72D7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29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F3A-8B54-49EC-B0EB-2054500C6310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4809-92D3-4FDE-B08E-2432A72D7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40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F3A-8B54-49EC-B0EB-2054500C6310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4809-92D3-4FDE-B08E-2432A72D7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41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F3A-8B54-49EC-B0EB-2054500C6310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4809-92D3-4FDE-B08E-2432A72D7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09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F3A-8B54-49EC-B0EB-2054500C6310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4809-92D3-4FDE-B08E-2432A72D7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80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F3A-8B54-49EC-B0EB-2054500C6310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4809-92D3-4FDE-B08E-2432A72D7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27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1A2AF3A-8B54-49EC-B0EB-2054500C6310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91D4809-92D3-4FDE-B08E-2432A72D7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193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51A8DE-53D0-476F-B220-3C3FB1BC8B34}"/>
              </a:ext>
            </a:extLst>
          </p:cNvPr>
          <p:cNvSpPr txBox="1"/>
          <p:nvPr/>
        </p:nvSpPr>
        <p:spPr>
          <a:xfrm>
            <a:off x="7934632" y="3444668"/>
            <a:ext cx="4680155" cy="105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Data Analyst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59B813-B4DF-BFF7-9059-153B3DA05A2C}"/>
              </a:ext>
            </a:extLst>
          </p:cNvPr>
          <p:cNvSpPr/>
          <p:nvPr/>
        </p:nvSpPr>
        <p:spPr>
          <a:xfrm>
            <a:off x="2320412" y="3336668"/>
            <a:ext cx="9871587" cy="10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80818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8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Nikhil Mahajan</dc:creator>
  <cp:lastModifiedBy>Nikhil Mahajan</cp:lastModifiedBy>
  <cp:revision>1</cp:revision>
  <dcterms:created xsi:type="dcterms:W3CDTF">2024-06-28T16:07:49Z</dcterms:created>
  <dcterms:modified xsi:type="dcterms:W3CDTF">2024-06-28T16:16:00Z</dcterms:modified>
</cp:coreProperties>
</file>