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9" r:id="rId1"/>
  </p:sldMasterIdLst>
  <p:sldIdLst>
    <p:sldId id="256" r:id="rId2"/>
    <p:sldId id="259" r:id="rId3"/>
    <p:sldId id="258" r:id="rId4"/>
    <p:sldId id="257" r:id="rId5"/>
    <p:sldId id="261" r:id="rId6"/>
    <p:sldId id="262" r:id="rId7"/>
    <p:sldId id="260" r:id="rId8"/>
    <p:sldId id="269" r:id="rId9"/>
    <p:sldId id="263"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rakattu@outlook.com" userId="d583620f7220a4fa" providerId="LiveId" clId="{55E9B8D5-28F6-42BE-B3F0-D889746DB7D5}"/>
    <pc:docChg chg="undo redo custSel modSld modMainMaster">
      <pc:chgData name="chaitrakattu@outlook.com" userId="d583620f7220a4fa" providerId="LiveId" clId="{55E9B8D5-28F6-42BE-B3F0-D889746DB7D5}" dt="2021-12-28T14:40:08.346" v="160" actId="14100"/>
      <pc:docMkLst>
        <pc:docMk/>
      </pc:docMkLst>
      <pc:sldChg chg="modSp mod setBg">
        <pc:chgData name="chaitrakattu@outlook.com" userId="d583620f7220a4fa" providerId="LiveId" clId="{55E9B8D5-28F6-42BE-B3F0-D889746DB7D5}" dt="2021-12-28T14:32:13.288" v="10"/>
        <pc:sldMkLst>
          <pc:docMk/>
          <pc:sldMk cId="1751934721" sldId="256"/>
        </pc:sldMkLst>
        <pc:spChg chg="mod">
          <ac:chgData name="chaitrakattu@outlook.com" userId="d583620f7220a4fa" providerId="LiveId" clId="{55E9B8D5-28F6-42BE-B3F0-D889746DB7D5}" dt="2021-12-28T14:30:40.300" v="4" actId="27636"/>
          <ac:spMkLst>
            <pc:docMk/>
            <pc:sldMk cId="1751934721" sldId="256"/>
            <ac:spMk id="3" creationId="{40C2A834-F298-4C1D-ACF2-5E09A831D536}"/>
          </ac:spMkLst>
        </pc:spChg>
      </pc:sldChg>
      <pc:sldChg chg="modSp mod">
        <pc:chgData name="chaitrakattu@outlook.com" userId="d583620f7220a4fa" providerId="LiveId" clId="{55E9B8D5-28F6-42BE-B3F0-D889746DB7D5}" dt="2021-12-28T14:34:37.459" v="28" actId="20577"/>
        <pc:sldMkLst>
          <pc:docMk/>
          <pc:sldMk cId="3028157315" sldId="257"/>
        </pc:sldMkLst>
        <pc:spChg chg="mod">
          <ac:chgData name="chaitrakattu@outlook.com" userId="d583620f7220a4fa" providerId="LiveId" clId="{55E9B8D5-28F6-42BE-B3F0-D889746DB7D5}" dt="2021-12-28T14:33:54.042" v="19" actId="108"/>
          <ac:spMkLst>
            <pc:docMk/>
            <pc:sldMk cId="3028157315" sldId="257"/>
            <ac:spMk id="2" creationId="{1E1B23AC-4F9C-48C7-AE08-42D7475FB26D}"/>
          </ac:spMkLst>
        </pc:spChg>
        <pc:spChg chg="mod">
          <ac:chgData name="chaitrakattu@outlook.com" userId="d583620f7220a4fa" providerId="LiveId" clId="{55E9B8D5-28F6-42BE-B3F0-D889746DB7D5}" dt="2021-12-28T14:34:37.459" v="28" actId="20577"/>
          <ac:spMkLst>
            <pc:docMk/>
            <pc:sldMk cId="3028157315" sldId="257"/>
            <ac:spMk id="3" creationId="{0B7391F8-E4DA-4191-AD74-C9BC0660ACB8}"/>
          </ac:spMkLst>
        </pc:spChg>
      </pc:sldChg>
      <pc:sldChg chg="modSp mod">
        <pc:chgData name="chaitrakattu@outlook.com" userId="d583620f7220a4fa" providerId="LiveId" clId="{55E9B8D5-28F6-42BE-B3F0-D889746DB7D5}" dt="2021-12-28T14:33:53.564" v="18" actId="255"/>
        <pc:sldMkLst>
          <pc:docMk/>
          <pc:sldMk cId="3592127135" sldId="258"/>
        </pc:sldMkLst>
        <pc:spChg chg="mod">
          <ac:chgData name="chaitrakattu@outlook.com" userId="d583620f7220a4fa" providerId="LiveId" clId="{55E9B8D5-28F6-42BE-B3F0-D889746DB7D5}" dt="2021-12-28T14:33:53.564" v="18" actId="255"/>
          <ac:spMkLst>
            <pc:docMk/>
            <pc:sldMk cId="3592127135" sldId="258"/>
            <ac:spMk id="2" creationId="{79794FE5-D5E0-48F2-A3FB-B9E8B789F36D}"/>
          </ac:spMkLst>
        </pc:spChg>
      </pc:sldChg>
      <pc:sldChg chg="modSp mod">
        <pc:chgData name="chaitrakattu@outlook.com" userId="d583620f7220a4fa" providerId="LiveId" clId="{55E9B8D5-28F6-42BE-B3F0-D889746DB7D5}" dt="2021-12-28T14:30:55.200" v="5" actId="207"/>
        <pc:sldMkLst>
          <pc:docMk/>
          <pc:sldMk cId="2509790788" sldId="259"/>
        </pc:sldMkLst>
        <pc:spChg chg="mod">
          <ac:chgData name="chaitrakattu@outlook.com" userId="d583620f7220a4fa" providerId="LiveId" clId="{55E9B8D5-28F6-42BE-B3F0-D889746DB7D5}" dt="2021-12-28T14:30:55.200" v="5" actId="207"/>
          <ac:spMkLst>
            <pc:docMk/>
            <pc:sldMk cId="2509790788" sldId="259"/>
            <ac:spMk id="4" creationId="{233BCB5B-581A-40BB-8C5F-BD3ACD64CC76}"/>
          </ac:spMkLst>
        </pc:spChg>
      </pc:sldChg>
      <pc:sldChg chg="modSp mod">
        <pc:chgData name="chaitrakattu@outlook.com" userId="d583620f7220a4fa" providerId="LiveId" clId="{55E9B8D5-28F6-42BE-B3F0-D889746DB7D5}" dt="2021-12-28T14:37:34.911" v="90" actId="20577"/>
        <pc:sldMkLst>
          <pc:docMk/>
          <pc:sldMk cId="2503762603" sldId="260"/>
        </pc:sldMkLst>
        <pc:spChg chg="mod">
          <ac:chgData name="chaitrakattu@outlook.com" userId="d583620f7220a4fa" providerId="LiveId" clId="{55E9B8D5-28F6-42BE-B3F0-D889746DB7D5}" dt="2021-12-28T14:37:22.240" v="89" actId="255"/>
          <ac:spMkLst>
            <pc:docMk/>
            <pc:sldMk cId="2503762603" sldId="260"/>
            <ac:spMk id="2" creationId="{985E7EB4-B099-47CC-8B18-C4428D64DB2C}"/>
          </ac:spMkLst>
        </pc:spChg>
        <pc:spChg chg="mod">
          <ac:chgData name="chaitrakattu@outlook.com" userId="d583620f7220a4fa" providerId="LiveId" clId="{55E9B8D5-28F6-42BE-B3F0-D889746DB7D5}" dt="2021-12-28T14:37:34.911" v="90" actId="20577"/>
          <ac:spMkLst>
            <pc:docMk/>
            <pc:sldMk cId="2503762603" sldId="260"/>
            <ac:spMk id="3" creationId="{6B8BC645-0F1B-450D-B2B7-636B2730C825}"/>
          </ac:spMkLst>
        </pc:spChg>
      </pc:sldChg>
      <pc:sldChg chg="modSp mod">
        <pc:chgData name="chaitrakattu@outlook.com" userId="d583620f7220a4fa" providerId="LiveId" clId="{55E9B8D5-28F6-42BE-B3F0-D889746DB7D5}" dt="2021-12-28T14:36:38.866" v="55" actId="113"/>
        <pc:sldMkLst>
          <pc:docMk/>
          <pc:sldMk cId="180169633" sldId="261"/>
        </pc:sldMkLst>
        <pc:spChg chg="mod">
          <ac:chgData name="chaitrakattu@outlook.com" userId="d583620f7220a4fa" providerId="LiveId" clId="{55E9B8D5-28F6-42BE-B3F0-D889746DB7D5}" dt="2021-12-28T14:36:38.866" v="55" actId="113"/>
          <ac:spMkLst>
            <pc:docMk/>
            <pc:sldMk cId="180169633" sldId="261"/>
            <ac:spMk id="2" creationId="{085AA62E-9DD5-465B-878C-5B0D21642BF7}"/>
          </ac:spMkLst>
        </pc:spChg>
      </pc:sldChg>
      <pc:sldChg chg="modSp mod">
        <pc:chgData name="chaitrakattu@outlook.com" userId="d583620f7220a4fa" providerId="LiveId" clId="{55E9B8D5-28F6-42BE-B3F0-D889746DB7D5}" dt="2021-12-28T14:37:05.984" v="68" actId="1076"/>
        <pc:sldMkLst>
          <pc:docMk/>
          <pc:sldMk cId="2736953561" sldId="262"/>
        </pc:sldMkLst>
        <pc:spChg chg="mod">
          <ac:chgData name="chaitrakattu@outlook.com" userId="d583620f7220a4fa" providerId="LiveId" clId="{55E9B8D5-28F6-42BE-B3F0-D889746DB7D5}" dt="2021-12-28T14:36:57.855" v="67" actId="113"/>
          <ac:spMkLst>
            <pc:docMk/>
            <pc:sldMk cId="2736953561" sldId="262"/>
            <ac:spMk id="2" creationId="{0484E37D-4F2A-41FB-ABAF-5B8AA84CE8FF}"/>
          </ac:spMkLst>
        </pc:spChg>
        <pc:spChg chg="mod">
          <ac:chgData name="chaitrakattu@outlook.com" userId="d583620f7220a4fa" providerId="LiveId" clId="{55E9B8D5-28F6-42BE-B3F0-D889746DB7D5}" dt="2021-12-28T14:37:05.984" v="68" actId="1076"/>
          <ac:spMkLst>
            <pc:docMk/>
            <pc:sldMk cId="2736953561" sldId="262"/>
            <ac:spMk id="3" creationId="{52D45CF6-294C-4CF0-A709-7D1A438F82A6}"/>
          </ac:spMkLst>
        </pc:spChg>
      </pc:sldChg>
      <pc:sldChg chg="modSp mod">
        <pc:chgData name="chaitrakattu@outlook.com" userId="d583620f7220a4fa" providerId="LiveId" clId="{55E9B8D5-28F6-42BE-B3F0-D889746DB7D5}" dt="2021-12-28T14:38:41.043" v="120" actId="113"/>
        <pc:sldMkLst>
          <pc:docMk/>
          <pc:sldMk cId="2674802897" sldId="263"/>
        </pc:sldMkLst>
        <pc:spChg chg="mod">
          <ac:chgData name="chaitrakattu@outlook.com" userId="d583620f7220a4fa" providerId="LiveId" clId="{55E9B8D5-28F6-42BE-B3F0-D889746DB7D5}" dt="2021-12-28T14:38:41.043" v="120" actId="113"/>
          <ac:spMkLst>
            <pc:docMk/>
            <pc:sldMk cId="2674802897" sldId="263"/>
            <ac:spMk id="2" creationId="{834EE8FA-CBDF-4A0A-A02A-19528876936F}"/>
          </ac:spMkLst>
        </pc:spChg>
        <pc:spChg chg="mod">
          <ac:chgData name="chaitrakattu@outlook.com" userId="d583620f7220a4fa" providerId="LiveId" clId="{55E9B8D5-28F6-42BE-B3F0-D889746DB7D5}" dt="2021-12-28T14:38:22.237" v="108" actId="20577"/>
          <ac:spMkLst>
            <pc:docMk/>
            <pc:sldMk cId="2674802897" sldId="263"/>
            <ac:spMk id="3" creationId="{D668E5F3-106E-42D4-AB58-EC13A9911DFF}"/>
          </ac:spMkLst>
        </pc:spChg>
      </pc:sldChg>
      <pc:sldChg chg="modSp mod">
        <pc:chgData name="chaitrakattu@outlook.com" userId="d583620f7220a4fa" providerId="LiveId" clId="{55E9B8D5-28F6-42BE-B3F0-D889746DB7D5}" dt="2021-12-28T14:40:08.346" v="160" actId="14100"/>
        <pc:sldMkLst>
          <pc:docMk/>
          <pc:sldMk cId="2875100268" sldId="267"/>
        </pc:sldMkLst>
        <pc:spChg chg="mod">
          <ac:chgData name="chaitrakattu@outlook.com" userId="d583620f7220a4fa" providerId="LiveId" clId="{55E9B8D5-28F6-42BE-B3F0-D889746DB7D5}" dt="2021-12-28T14:40:08.346" v="160" actId="14100"/>
          <ac:spMkLst>
            <pc:docMk/>
            <pc:sldMk cId="2875100268" sldId="267"/>
            <ac:spMk id="2" creationId="{8929C256-41AF-42C4-B87C-18091C36A0E9}"/>
          </ac:spMkLst>
        </pc:spChg>
      </pc:sldChg>
      <pc:sldChg chg="modSp mod">
        <pc:chgData name="chaitrakattu@outlook.com" userId="d583620f7220a4fa" providerId="LiveId" clId="{55E9B8D5-28F6-42BE-B3F0-D889746DB7D5}" dt="2021-12-28T14:39:34.151" v="156" actId="2711"/>
        <pc:sldMkLst>
          <pc:docMk/>
          <pc:sldMk cId="1135359552" sldId="268"/>
        </pc:sldMkLst>
        <pc:spChg chg="mod">
          <ac:chgData name="chaitrakattu@outlook.com" userId="d583620f7220a4fa" providerId="LiveId" clId="{55E9B8D5-28F6-42BE-B3F0-D889746DB7D5}" dt="2021-12-28T14:39:34.151" v="156" actId="2711"/>
          <ac:spMkLst>
            <pc:docMk/>
            <pc:sldMk cId="1135359552" sldId="268"/>
            <ac:spMk id="2" creationId="{65F980E9-D722-48AA-98EF-DF73FBC15918}"/>
          </ac:spMkLst>
        </pc:spChg>
        <pc:spChg chg="mod">
          <ac:chgData name="chaitrakattu@outlook.com" userId="d583620f7220a4fa" providerId="LiveId" clId="{55E9B8D5-28F6-42BE-B3F0-D889746DB7D5}" dt="2021-12-28T14:31:52.488" v="7"/>
          <ac:spMkLst>
            <pc:docMk/>
            <pc:sldMk cId="1135359552" sldId="268"/>
            <ac:spMk id="3" creationId="{680FBCA4-AB86-4F72-A58A-83618C01D38B}"/>
          </ac:spMkLst>
        </pc:spChg>
      </pc:sldChg>
      <pc:sldMasterChg chg="setBg modSldLayout">
        <pc:chgData name="chaitrakattu@outlook.com" userId="d583620f7220a4fa" providerId="LiveId" clId="{55E9B8D5-28F6-42BE-B3F0-D889746DB7D5}" dt="2021-12-28T14:32:13.288" v="10"/>
        <pc:sldMasterMkLst>
          <pc:docMk/>
          <pc:sldMasterMk cId="862802932" sldId="2147483719"/>
        </pc:sldMasterMkLst>
        <pc:sldLayoutChg chg="setBg">
          <pc:chgData name="chaitrakattu@outlook.com" userId="d583620f7220a4fa" providerId="LiveId" clId="{55E9B8D5-28F6-42BE-B3F0-D889746DB7D5}" dt="2021-12-28T14:32:13.288" v="10"/>
          <pc:sldLayoutMkLst>
            <pc:docMk/>
            <pc:sldMasterMk cId="862802932" sldId="2147483719"/>
            <pc:sldLayoutMk cId="1644982382" sldId="2147483720"/>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4085065290" sldId="2147483721"/>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3084619921" sldId="2147483722"/>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1066206171" sldId="2147483723"/>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734918126" sldId="2147483724"/>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3160609874" sldId="2147483725"/>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4126067832" sldId="2147483726"/>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3202222494" sldId="2147483727"/>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3426649621" sldId="2147483728"/>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1535623222" sldId="2147483729"/>
          </pc:sldLayoutMkLst>
        </pc:sldLayoutChg>
        <pc:sldLayoutChg chg="setBg">
          <pc:chgData name="chaitrakattu@outlook.com" userId="d583620f7220a4fa" providerId="LiveId" clId="{55E9B8D5-28F6-42BE-B3F0-D889746DB7D5}" dt="2021-12-28T14:32:13.288" v="10"/>
          <pc:sldLayoutMkLst>
            <pc:docMk/>
            <pc:sldMasterMk cId="862802932" sldId="2147483719"/>
            <pc:sldLayoutMk cId="675466198" sldId="214748373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B1F1-A775-4995-AB1E-FF76A8CF0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CCA820-E9AB-4EAB-AF3B-1F8B9F932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0BFDDA-9D94-4A41-A852-4CFF9DF9ECC0}"/>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01D40421-C8E1-46A3-B9BD-9ACE2361AD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6BCC87-83F3-4AF9-B8AF-35D139C53C15}"/>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164498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426C-C507-495F-A79E-F16D6C226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4453A-30C9-41E3-AE67-7E36190D0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3A746-67D8-46CF-A712-E9E395E968E3}"/>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7F1A59AF-2ACB-43B1-9EFD-5137298CD9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049F15-1D36-4C2D-8B26-ADB99710A932}"/>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153562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B9247-9A76-4B8C-B0F8-EEBCF193E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3C561-E5B5-4FAC-AE8F-FFE6E8703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97DBF-2875-4662-838D-B78B4B74A7C2}"/>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70887441-67C1-43C0-B67A-E975067E83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1F35E04-A49A-4561-A5EB-5AD54A231402}"/>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67546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0CCD-F0F1-4D17-B302-DBDD04859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A5553A-D82B-4FED-B563-A4F98B169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4C469-DC7C-43B9-9241-C7019C3F43CE}"/>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C7B3C03D-FF60-49BE-9EE1-A27BCAA9A3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AEC717-442E-4FC7-93F6-849E404913C9}"/>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408506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2F21-70BA-4CD6-972C-B93372876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9988B3-A283-4B41-B0F1-0986FC552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B18F1-807A-419F-827B-0211C6FC4638}"/>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31DC9F75-A9BF-4764-8D6A-A9480AC3A7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2CDD37-5170-485C-ABD0-F6608E7C0C64}"/>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30846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3102-54BC-4531-BEDB-547ADEDBAC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DC7AFD-CCAE-4972-9F8B-C87E8AA04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296D8-07A2-4956-8948-7ABA5B4FE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81D4B-69F1-4F7D-BC45-E9DB2E002905}"/>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6" name="Footer Placeholder 5">
            <a:extLst>
              <a:ext uri="{FF2B5EF4-FFF2-40B4-BE49-F238E27FC236}">
                <a16:creationId xmlns:a16="http://schemas.microsoft.com/office/drawing/2014/main" id="{67213349-68C2-4322-BAD8-DBF185A03F7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2725D6-58E4-4F9B-90B1-CB53C7BD0252}"/>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106620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2F4-D14B-4DF8-B13F-B5EB562143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47B670-DC7A-4379-99C7-B4CCA2238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7ED24-CABD-45EF-96C2-A944061EC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87AE23-1D76-47DA-AE57-CD9179076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01E09-4971-49B7-85B1-DDBA3186A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F4C18F-6A9D-4FED-B8C5-1B83559CB61B}"/>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8" name="Footer Placeholder 7">
            <a:extLst>
              <a:ext uri="{FF2B5EF4-FFF2-40B4-BE49-F238E27FC236}">
                <a16:creationId xmlns:a16="http://schemas.microsoft.com/office/drawing/2014/main" id="{035BCAFA-CE82-4AD2-A889-49514E13E38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0F12BE1-5500-4032-8948-D53B5CC4BA36}"/>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7349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80F7-BFF2-4781-91CA-4871A72B4D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E726FB-F75D-42B3-B224-FFE627FFE271}"/>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4" name="Footer Placeholder 3">
            <a:extLst>
              <a:ext uri="{FF2B5EF4-FFF2-40B4-BE49-F238E27FC236}">
                <a16:creationId xmlns:a16="http://schemas.microsoft.com/office/drawing/2014/main" id="{316F202F-5171-4344-94B0-EB42E41AEDD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AF1302C-749A-45A7-BFF5-132149AF8236}"/>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316060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BCF44-FF61-48EC-A588-DC9A6B40AA00}"/>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3" name="Footer Placeholder 2">
            <a:extLst>
              <a:ext uri="{FF2B5EF4-FFF2-40B4-BE49-F238E27FC236}">
                <a16:creationId xmlns:a16="http://schemas.microsoft.com/office/drawing/2014/main" id="{121BD493-8E96-4DC6-B890-E6BC40818AD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E631363-DC71-46A3-946A-0640FD7D8BC2}"/>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412606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5150-5EA3-4180-8B0B-2BB83718C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0B7B18-085B-4BE4-A75F-64056ADB5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11AE65-A2AD-466B-B3C6-DD2E2569D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E1B7A-F86F-49F2-B8BF-E17D8A296831}"/>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6" name="Footer Placeholder 5">
            <a:extLst>
              <a:ext uri="{FF2B5EF4-FFF2-40B4-BE49-F238E27FC236}">
                <a16:creationId xmlns:a16="http://schemas.microsoft.com/office/drawing/2014/main" id="{BD1F79F7-AD98-4536-AE6F-151DA64987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512C6EE-F4F4-4E5B-BFC0-45725F25C217}"/>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320222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5DA1-930B-45CC-B684-75F0F3E31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A065DE-7B85-435B-BFB2-4203676F7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E1C4B-648C-4359-80CC-D7C1E03F7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42974-EAF4-43C5-AE75-1C2D85EC9732}"/>
              </a:ext>
            </a:extLst>
          </p:cNvPr>
          <p:cNvSpPr>
            <a:spLocks noGrp="1"/>
          </p:cNvSpPr>
          <p:nvPr>
            <p:ph type="dt" sz="half" idx="10"/>
          </p:nvPr>
        </p:nvSpPr>
        <p:spPr/>
        <p:txBody>
          <a:bodyPr/>
          <a:lstStyle/>
          <a:p>
            <a:fld id="{88D72D82-D28D-427C-9A3A-15B43B20298F}" type="datetimeFigureOut">
              <a:rPr lang="en-IN" smtClean="0"/>
              <a:t>28-12-2021</a:t>
            </a:fld>
            <a:endParaRPr lang="en-IN" dirty="0"/>
          </a:p>
        </p:txBody>
      </p:sp>
      <p:sp>
        <p:nvSpPr>
          <p:cNvPr id="6" name="Footer Placeholder 5">
            <a:extLst>
              <a:ext uri="{FF2B5EF4-FFF2-40B4-BE49-F238E27FC236}">
                <a16:creationId xmlns:a16="http://schemas.microsoft.com/office/drawing/2014/main" id="{EACE15F7-8D5B-42FD-81CC-463EEA691D2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2253FA7-08DD-4FB2-9E81-17B62E92DD70}"/>
              </a:ext>
            </a:extLst>
          </p:cNvPr>
          <p:cNvSpPr>
            <a:spLocks noGrp="1"/>
          </p:cNvSpPr>
          <p:nvPr>
            <p:ph type="sldNum" sz="quarter" idx="12"/>
          </p:nvPr>
        </p:nvSpPr>
        <p:spPr/>
        <p:txBody>
          <a:bodyPr/>
          <a:lstStyle/>
          <a:p>
            <a:fld id="{12E3B5AC-CB0A-455A-99A9-A971F4EDBF79}" type="slidenum">
              <a:rPr lang="en-IN" smtClean="0"/>
              <a:t>‹#›</a:t>
            </a:fld>
            <a:endParaRPr lang="en-IN" dirty="0"/>
          </a:p>
        </p:txBody>
      </p:sp>
    </p:spTree>
    <p:extLst>
      <p:ext uri="{BB962C8B-B14F-4D97-AF65-F5344CB8AC3E}">
        <p14:creationId xmlns:p14="http://schemas.microsoft.com/office/powerpoint/2010/main" val="342664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8952A-F74F-45B8-91EA-612DBA080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B9638-74A3-41B7-B769-A90BD5E85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08F21-A2B3-4910-9E0C-37EE09C14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72D82-D28D-427C-9A3A-15B43B20298F}" type="datetimeFigureOut">
              <a:rPr lang="en-IN" smtClean="0"/>
              <a:t>28-12-2021</a:t>
            </a:fld>
            <a:endParaRPr lang="en-IN" dirty="0"/>
          </a:p>
        </p:txBody>
      </p:sp>
      <p:sp>
        <p:nvSpPr>
          <p:cNvPr id="5" name="Footer Placeholder 4">
            <a:extLst>
              <a:ext uri="{FF2B5EF4-FFF2-40B4-BE49-F238E27FC236}">
                <a16:creationId xmlns:a16="http://schemas.microsoft.com/office/drawing/2014/main" id="{D86A9A53-CC95-4A74-A5F0-F2985AAC2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EE61043-5C94-4F3F-AE1E-CC3A78CC8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3B5AC-CB0A-455A-99A9-A971F4EDBF79}" type="slidenum">
              <a:rPr lang="en-IN" smtClean="0"/>
              <a:t>‹#›</a:t>
            </a:fld>
            <a:endParaRPr lang="en-IN" dirty="0"/>
          </a:p>
        </p:txBody>
      </p:sp>
    </p:spTree>
    <p:extLst>
      <p:ext uri="{BB962C8B-B14F-4D97-AF65-F5344CB8AC3E}">
        <p14:creationId xmlns:p14="http://schemas.microsoft.com/office/powerpoint/2010/main" val="86280293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A558-7BA2-410A-B75D-7A0E048CC3C0}"/>
              </a:ext>
            </a:extLst>
          </p:cNvPr>
          <p:cNvSpPr>
            <a:spLocks noGrp="1"/>
          </p:cNvSpPr>
          <p:nvPr>
            <p:ph type="ctrTitle"/>
          </p:nvPr>
        </p:nvSpPr>
        <p:spPr>
          <a:xfrm>
            <a:off x="124288" y="328473"/>
            <a:ext cx="11943424" cy="1552930"/>
          </a:xfrm>
        </p:spPr>
        <p:txBody>
          <a:bodyPr>
            <a:normAutofit/>
          </a:bodyPr>
          <a:lstStyle/>
          <a:p>
            <a:pPr algn="ctr">
              <a:lnSpc>
                <a:spcPct val="107000"/>
              </a:lnSpc>
              <a:spcAft>
                <a:spcPts val="800"/>
              </a:spcAft>
            </a:pPr>
            <a:r>
              <a:rPr lang="en-US" sz="4400" u="sng" dirty="0">
                <a:effectLst/>
                <a:latin typeface="Times New Roman" panose="02020603050405020304" pitchFamily="18" charset="0"/>
                <a:ea typeface="Calibri" panose="020F0502020204030204" pitchFamily="34" charset="0"/>
                <a:cs typeface="Times New Roman" panose="02020603050405020304" pitchFamily="18" charset="0"/>
              </a:rPr>
              <a:t>Database Management System</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0C2A834-F298-4C1D-ACF2-5E09A831D536}"/>
              </a:ext>
            </a:extLst>
          </p:cNvPr>
          <p:cNvSpPr>
            <a:spLocks noGrp="1"/>
          </p:cNvSpPr>
          <p:nvPr>
            <p:ph type="subTitle" idx="1"/>
          </p:nvPr>
        </p:nvSpPr>
        <p:spPr>
          <a:xfrm>
            <a:off x="1264994" y="2493962"/>
            <a:ext cx="9961806" cy="3602037"/>
          </a:xfrm>
        </p:spPr>
        <p:txBody>
          <a:bodyPr>
            <a:normAutofit fontScale="55000" lnSpcReduction="20000"/>
          </a:bodyPr>
          <a:lstStyle/>
          <a:p>
            <a:pPr algn="ctr">
              <a:lnSpc>
                <a:spcPct val="107000"/>
              </a:lnSpc>
              <a:spcAft>
                <a:spcPts val="800"/>
              </a:spcAft>
            </a:pPr>
            <a:r>
              <a:rPr lang="en-US" sz="3200" u="sng" dirty="0">
                <a:effectLst/>
                <a:latin typeface="Arial Black" panose="020B0A04020102020204" pitchFamily="34" charset="0"/>
                <a:ea typeface="Calibri" panose="020F0502020204030204" pitchFamily="34" charset="0"/>
                <a:cs typeface="Times New Roman" panose="02020603050405020304" pitchFamily="18" charset="0"/>
              </a:rPr>
              <a:t>Group members:</a:t>
            </a:r>
          </a:p>
          <a:p>
            <a:pPr algn="ctr">
              <a:lnSpc>
                <a:spcPct val="107000"/>
              </a:lnSpc>
              <a:spcAft>
                <a:spcPts val="800"/>
              </a:spcAft>
            </a:pPr>
            <a:r>
              <a:rPr lang="en-US" sz="3200" dirty="0">
                <a:effectLst/>
                <a:latin typeface="Arial Black" panose="020B0A04020102020204" pitchFamily="34" charset="0"/>
                <a:ea typeface="Calibri" panose="020F0502020204030204" pitchFamily="34" charset="0"/>
                <a:cs typeface="Times New Roman" panose="02020603050405020304" pitchFamily="18" charset="0"/>
              </a:rPr>
              <a:t>Team Member 1:KRUPA K(USN:4NM19CS097)</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Arial Black" panose="020B0A04020102020204" pitchFamily="34" charset="0"/>
                <a:ea typeface="Calibri" panose="020F0502020204030204" pitchFamily="34" charset="0"/>
                <a:cs typeface="Times New Roman" panose="02020603050405020304" pitchFamily="18" charset="0"/>
              </a:rPr>
              <a:t>      Team Member 2:JAI KUMAR(USN:4NM19CS081)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Arial Black" panose="020B0A04020102020204" pitchFamily="34" charset="0"/>
                <a:ea typeface="Calibri" panose="020F0502020204030204" pitchFamily="34" charset="0"/>
                <a:cs typeface="Times New Roman" panose="02020603050405020304" pitchFamily="18" charset="0"/>
              </a:rPr>
              <a:t>Class: 5</a:t>
            </a:r>
            <a:r>
              <a:rPr lang="en-US" sz="3200" baseline="30000" dirty="0">
                <a:effectLst/>
                <a:latin typeface="Arial Black" panose="020B0A04020102020204" pitchFamily="34" charset="0"/>
                <a:ea typeface="Calibri" panose="020F0502020204030204" pitchFamily="34" charset="0"/>
                <a:cs typeface="Times New Roman" panose="02020603050405020304" pitchFamily="18" charset="0"/>
              </a:rPr>
              <a:t>th</a:t>
            </a:r>
            <a:r>
              <a:rPr lang="en-US" sz="3200" dirty="0">
                <a:effectLst/>
                <a:latin typeface="Arial Black" panose="020B0A04020102020204" pitchFamily="34" charset="0"/>
                <a:ea typeface="Calibri" panose="020F0502020204030204" pitchFamily="34" charset="0"/>
                <a:cs typeface="Times New Roman" panose="02020603050405020304" pitchFamily="18" charset="0"/>
              </a:rPr>
              <a:t> SEM CSE B Section</a:t>
            </a:r>
          </a:p>
          <a:p>
            <a:pPr>
              <a:lnSpc>
                <a:spcPct val="107000"/>
              </a:lnSpc>
              <a:spcAft>
                <a:spcPts val="800"/>
              </a:spcAft>
            </a:pPr>
            <a:r>
              <a:rPr lang="en-US" sz="3200" dirty="0">
                <a:effectLst/>
                <a:latin typeface="Arial Black" panose="020B0A04020102020204" pitchFamily="34" charset="0"/>
                <a:ea typeface="Arial" panose="020B0604020202020204" pitchFamily="34" charset="0"/>
              </a:rPr>
              <a:t>Course Code: 19CS056 </a:t>
            </a:r>
          </a:p>
          <a:p>
            <a:pPr marL="1009650" marR="1167765" algn="ctr">
              <a:spcAft>
                <a:spcPts val="0"/>
              </a:spcAft>
            </a:pPr>
            <a:r>
              <a:rPr lang="en-US" sz="2900" b="1" dirty="0">
                <a:effectLst/>
                <a:latin typeface="Arial Black" panose="020B0A04020102020204" pitchFamily="34" charset="0"/>
                <a:ea typeface="Arial" panose="020B0604020202020204" pitchFamily="34" charset="0"/>
              </a:rPr>
              <a:t>Submitted To:</a:t>
            </a:r>
            <a:endParaRPr lang="en-IN" sz="2900" dirty="0">
              <a:effectLst/>
              <a:latin typeface="Arial Black" panose="020B0A04020102020204" pitchFamily="34" charset="0"/>
              <a:ea typeface="Arial" panose="020B0604020202020204" pitchFamily="34" charset="0"/>
            </a:endParaRPr>
          </a:p>
          <a:p>
            <a:pPr marL="2219960" marR="2378710" indent="-5080" algn="ctr">
              <a:lnSpc>
                <a:spcPct val="106000"/>
              </a:lnSpc>
              <a:spcBef>
                <a:spcPts val="10"/>
              </a:spcBef>
              <a:spcAft>
                <a:spcPts val="0"/>
              </a:spcAft>
            </a:pPr>
            <a:r>
              <a:rPr lang="en-US" sz="2900" dirty="0">
                <a:effectLst/>
                <a:latin typeface="Arial Black" panose="020B0A04020102020204" pitchFamily="34" charset="0"/>
                <a:ea typeface="Arial" panose="020B0604020202020204" pitchFamily="34" charset="0"/>
              </a:rPr>
              <a:t>Ms. Ankita A Nayak Assistant Professor Gd-II</a:t>
            </a:r>
            <a:endParaRPr lang="en-IN" sz="2900" dirty="0">
              <a:effectLst/>
              <a:latin typeface="Arial Black" panose="020B0A04020102020204" pitchFamily="34" charset="0"/>
              <a:ea typeface="Arial" panose="020B0604020202020204" pitchFamily="34" charset="0"/>
            </a:endParaRPr>
          </a:p>
          <a:p>
            <a:pPr marL="1012190" marR="1118235" algn="ctr">
              <a:lnSpc>
                <a:spcPts val="1705"/>
              </a:lnSpc>
              <a:spcAft>
                <a:spcPts val="0"/>
              </a:spcAft>
            </a:pPr>
            <a:r>
              <a:rPr lang="en-US" sz="2900" dirty="0">
                <a:effectLst/>
                <a:latin typeface="Arial Black" panose="020B0A04020102020204" pitchFamily="34" charset="0"/>
                <a:ea typeface="Arial" panose="020B0604020202020204" pitchFamily="34" charset="0"/>
              </a:rPr>
              <a:t>Department of Computer Science</a:t>
            </a:r>
            <a:endParaRPr lang="en-IN" sz="2900" dirty="0">
              <a:effectLst/>
              <a:latin typeface="Arial Black" panose="020B0A04020102020204" pitchFamily="34" charset="0"/>
              <a:ea typeface="Arial" panose="020B0604020202020204" pitchFamily="34" charset="0"/>
            </a:endParaRPr>
          </a:p>
          <a:p>
            <a:pPr marL="1012190" marR="1122680" algn="ctr">
              <a:spcBef>
                <a:spcPts val="10"/>
              </a:spcBef>
              <a:spcAft>
                <a:spcPts val="0"/>
              </a:spcAft>
            </a:pPr>
            <a:r>
              <a:rPr lang="en-US" sz="2900" dirty="0">
                <a:effectLst/>
                <a:latin typeface="Arial Black" panose="020B0A04020102020204" pitchFamily="34" charset="0"/>
                <a:ea typeface="Arial" panose="020B0604020202020204" pitchFamily="34" charset="0"/>
              </a:rPr>
              <a:t>and Engineering</a:t>
            </a:r>
            <a:endParaRPr lang="en-IN" sz="2900" dirty="0">
              <a:effectLst/>
              <a:latin typeface="Arial Black" panose="020B0A04020102020204" pitchFamily="34" charset="0"/>
              <a:ea typeface="Arial" panose="020B0604020202020204" pitchFamily="34" charset="0"/>
            </a:endParaRPr>
          </a:p>
          <a:p>
            <a:pPr>
              <a:lnSpc>
                <a:spcPct val="107000"/>
              </a:lnSpc>
              <a:spcAft>
                <a:spcPts val="800"/>
              </a:spcAft>
            </a:pPr>
            <a:endParaRPr lang="en-IN" sz="51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1934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80E9-D722-48AA-98EF-DF73FBC15918}"/>
              </a:ext>
            </a:extLst>
          </p:cNvPr>
          <p:cNvSpPr>
            <a:spLocks noGrp="1"/>
          </p:cNvSpPr>
          <p:nvPr>
            <p:ph type="title"/>
          </p:nvPr>
        </p:nvSpPr>
        <p:spPr/>
        <p:txBody>
          <a:bodyPr>
            <a:normAutofit/>
          </a:bodyPr>
          <a:lstStyle/>
          <a:p>
            <a:r>
              <a:rPr lang="en-IN" sz="2400" b="1" u="heavy"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0FBCA4-AB86-4F72-A58A-83618C01D38B}"/>
              </a:ext>
            </a:extLst>
          </p:cNvPr>
          <p:cNvSpPr>
            <a:spLocks noGrp="1"/>
          </p:cNvSpPr>
          <p:nvPr>
            <p:ph idx="1"/>
          </p:nvPr>
        </p:nvSpPr>
        <p:spPr/>
        <p:txBody>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simplify the ticket booking processes and drastically reduce the stress involve in ticket booking there is need to designing web-based software that handle all ticket booking activities.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535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C256-41AF-42C4-B87C-18091C36A0E9}"/>
              </a:ext>
            </a:extLst>
          </p:cNvPr>
          <p:cNvSpPr>
            <a:spLocks noGrp="1"/>
          </p:cNvSpPr>
          <p:nvPr>
            <p:ph type="title"/>
          </p:nvPr>
        </p:nvSpPr>
        <p:spPr>
          <a:xfrm>
            <a:off x="3875383" y="2597903"/>
            <a:ext cx="3000905" cy="1326321"/>
          </a:xfrm>
        </p:spPr>
        <p:txBody>
          <a:bodyPr>
            <a:normAutofit/>
          </a:bodyPr>
          <a:lstStyle/>
          <a:p>
            <a:r>
              <a:rPr lang="en-IN" sz="36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8751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BCB5B-581A-40BB-8C5F-BD3ACD64CC76}"/>
              </a:ext>
            </a:extLst>
          </p:cNvPr>
          <p:cNvSpPr>
            <a:spLocks noGrp="1"/>
          </p:cNvSpPr>
          <p:nvPr>
            <p:ph type="title"/>
          </p:nvPr>
        </p:nvSpPr>
        <p:spPr>
          <a:xfrm>
            <a:off x="1106835" y="2489200"/>
            <a:ext cx="10353761" cy="1326321"/>
          </a:xfrm>
        </p:spPr>
        <p:txBody>
          <a:bodyPr>
            <a:normAutofit/>
          </a:bodyPr>
          <a:lstStyle/>
          <a:p>
            <a:r>
              <a:rPr lang="en-US" sz="5400" b="1" i="0" u="sng" kern="1200" cap="all"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STADIUM TICKET BOOKING</a:t>
            </a:r>
            <a:endParaRPr lang="en-IN" sz="5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79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4FE5-D5E0-48F2-A3FB-B9E8B789F36D}"/>
              </a:ext>
            </a:extLst>
          </p:cNvPr>
          <p:cNvSpPr>
            <a:spLocks noGrp="1"/>
          </p:cNvSpPr>
          <p:nvPr>
            <p:ph type="title"/>
          </p:nvPr>
        </p:nvSpPr>
        <p:spPr/>
        <p:txBody>
          <a:bodyPr>
            <a:normAutofit fontScale="90000"/>
          </a:bodyPr>
          <a:lstStyle/>
          <a:p>
            <a:br>
              <a:rPr lang="en-IN" sz="4000" u="heavy" dirty="0">
                <a:effectLst/>
                <a:latin typeface="Arial Black" panose="020B0A04020102020204" pitchFamily="34" charset="0"/>
                <a:ea typeface="Calibri" panose="020F0502020204030204" pitchFamily="34" charset="0"/>
                <a:cs typeface="Times New Roman" panose="02020603050405020304" pitchFamily="18" charset="0"/>
              </a:rPr>
            </a:br>
            <a:r>
              <a:rPr lang="en-IN" sz="2700" b="1" u="sng" cap="all" dirty="0">
                <a:latin typeface="Times New Roman" panose="02020603050405020304" pitchFamily="18" charset="0"/>
                <a:cs typeface="Times New Roman" panose="02020603050405020304" pitchFamily="18" charset="0"/>
              </a:rPr>
              <a:t>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E13850-967B-4B08-82EB-A0295F74F108}"/>
              </a:ext>
            </a:extLst>
          </p:cNvPr>
          <p:cNvSpPr>
            <a:spLocks noGrp="1"/>
          </p:cNvSpPr>
          <p:nvPr>
            <p:ph idx="1"/>
          </p:nvPr>
        </p:nvSpPr>
        <p:spPr>
          <a:xfrm>
            <a:off x="913795" y="1740023"/>
            <a:ext cx="10353762" cy="405117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aim of this mini project was to create a reliable and easy to use online ticket booking system. </a:t>
            </a:r>
          </a:p>
          <a:p>
            <a:pPr marL="0" indent="0">
              <a:buNone/>
            </a:pPr>
            <a:r>
              <a:rPr lang="en-US" sz="1600" dirty="0">
                <a:latin typeface="Times New Roman" panose="02020603050405020304" pitchFamily="18" charset="0"/>
                <a:cs typeface="Times New Roman" panose="02020603050405020304" pitchFamily="18" charset="0"/>
              </a:rPr>
              <a:t>The major goals of the project were to: </a:t>
            </a:r>
          </a:p>
          <a:p>
            <a:pPr marL="0" indent="0">
              <a:buNone/>
            </a:pPr>
            <a:r>
              <a:rPr lang="en-US" sz="1600" dirty="0">
                <a:latin typeface="Times New Roman" panose="02020603050405020304" pitchFamily="18" charset="0"/>
                <a:cs typeface="Times New Roman" panose="02020603050405020304" pitchFamily="18" charset="0"/>
              </a:rPr>
              <a:t>• Create a system which makes it easier for customers to purchase the tickets that they want online. </a:t>
            </a:r>
          </a:p>
          <a:p>
            <a:pPr marL="0" indent="0">
              <a:buNone/>
            </a:pPr>
            <a:r>
              <a:rPr lang="en-US" sz="1600" dirty="0">
                <a:latin typeface="Times New Roman" panose="02020603050405020304" pitchFamily="18" charset="0"/>
                <a:cs typeface="Times New Roman" panose="02020603050405020304" pitchFamily="18" charset="0"/>
              </a:rPr>
              <a:t>• To create a more efficient and modern system for providing entry to the ground on a match day. • To provide a fairer system for distributing tickets.</a:t>
            </a:r>
          </a:p>
          <a:p>
            <a:pPr marL="0" indent="0">
              <a:buNone/>
            </a:pPr>
            <a:r>
              <a:rPr lang="en-US" sz="1600" dirty="0">
                <a:latin typeface="Times New Roman" panose="02020603050405020304" pitchFamily="18" charset="0"/>
                <a:cs typeface="Times New Roman" panose="02020603050405020304" pitchFamily="18" charset="0"/>
              </a:rPr>
              <a:t> Unfortunately, the current ticket management system leads to misplacement of fees payment details, and late release of reports and insecurity to records. This project is equally aimed at computerizing all the ticket booking activities and generating reports for management decision making. In order to achieve this goal, a thorough System Study and investigation was carried out and data was collected and analyzed about the current system. Secure registration and profile management facilities are provided for the costumers.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12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23AC-4F9C-48C7-AE08-42D7475FB26D}"/>
              </a:ext>
            </a:extLst>
          </p:cNvPr>
          <p:cNvSpPr>
            <a:spLocks noGrp="1"/>
          </p:cNvSpPr>
          <p:nvPr>
            <p:ph type="title"/>
          </p:nvPr>
        </p:nvSpPr>
        <p:spPr/>
        <p:txBody>
          <a:bodyPr>
            <a:noAutofit/>
          </a:bodyPr>
          <a:lstStyle/>
          <a:p>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2400" b="1" u="sng" cap="all" dirty="0">
                <a:latin typeface="Times New Roman" panose="02020603050405020304" pitchFamily="18" charset="0"/>
                <a:cs typeface="Times New Roman" panose="02020603050405020304" pitchFamily="18" charset="0"/>
              </a:rPr>
              <a:t>Introduction:</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0B7391F8-E4DA-4191-AD74-C9BC0660ACB8}"/>
              </a:ext>
            </a:extLst>
          </p:cNvPr>
          <p:cNvSpPr>
            <a:spLocks noGrp="1"/>
          </p:cNvSpPr>
          <p:nvPr>
            <p:ph idx="1"/>
          </p:nvPr>
        </p:nvSpPr>
        <p:spPr>
          <a:xfrm>
            <a:off x="838200" y="1518082"/>
            <a:ext cx="10515600" cy="465888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This project work was carried out because we believe that there are significant improvements that could be made to the current ticket booking system which would benefit the customers, the fans, who would find it easier to purchase and use their tickets, leading to an altogether more enjoyable match day experience, and, hopefully, more frequent visits to the stadium. </a:t>
            </a:r>
          </a:p>
          <a:p>
            <a:pPr marL="0" indent="0">
              <a:buNone/>
            </a:pPr>
            <a:r>
              <a:rPr lang="en-US" sz="1600" dirty="0">
                <a:latin typeface="Times New Roman" panose="02020603050405020304" pitchFamily="18" charset="0"/>
                <a:cs typeface="Times New Roman" panose="02020603050405020304" pitchFamily="18" charset="0"/>
              </a:rPr>
              <a:t>Buying tickets in person is by far the easiest way to purchase tickets, however many fans live outside of the area, or cannot get down to the stadium to purchase tickets in advance due to work. </a:t>
            </a:r>
          </a:p>
          <a:p>
            <a:pPr marL="0" indent="0">
              <a:buNone/>
            </a:pPr>
            <a:r>
              <a:rPr lang="en-US" sz="1600" dirty="0">
                <a:latin typeface="Times New Roman" panose="02020603050405020304" pitchFamily="18" charset="0"/>
                <a:cs typeface="Times New Roman" panose="02020603050405020304" pitchFamily="18" charset="0"/>
              </a:rPr>
              <a:t>This results in large queues at the ticket office on a match day. To ease ticket booking task, there is need for a web-based software system which must be created using well established principles of software engineering and latest technologies that guarantee a high degree of reliability and enhance ways of buying elsewhere, hopefully a larger number of people would buy in advance, easing the congestion.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project has been developed on HTML, CSS, PHP, JAVASCRIPT, BOOTSTRAP AND MYSQL.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15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A62E-9DD5-465B-878C-5B0D21642BF7}"/>
              </a:ext>
            </a:extLst>
          </p:cNvPr>
          <p:cNvSpPr>
            <a:spLocks noGrp="1"/>
          </p:cNvSpPr>
          <p:nvPr>
            <p:ph type="title"/>
          </p:nvPr>
        </p:nvSpPr>
        <p:spPr/>
        <p:txBody>
          <a:bodyPr>
            <a:normAutofit/>
          </a:bodyPr>
          <a:lstStyle/>
          <a:p>
            <a:r>
              <a:rPr lang="en-IN" sz="2400" b="1" u="heavy" dirty="0">
                <a:effectLst/>
                <a:latin typeface="Times New Roman" panose="02020603050405020304" pitchFamily="18" charset="0"/>
                <a:ea typeface="Calibri" panose="020F0502020204030204" pitchFamily="34" charset="0"/>
                <a:cs typeface="Times New Roman" panose="02020603050405020304" pitchFamily="18" charset="0"/>
              </a:rPr>
              <a:t>OBJECTIVES</a:t>
            </a:r>
            <a:r>
              <a:rPr lang="en-IN" sz="3600" u="heavy"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9B22B310-7F2F-46A3-A527-2FC8388B28C6}"/>
              </a:ext>
            </a:extLst>
          </p:cNvPr>
          <p:cNvSpPr>
            <a:spLocks noGrp="1"/>
          </p:cNvSpPr>
          <p:nvPr>
            <p:ph idx="1"/>
          </p:nvPr>
        </p:nvSpPr>
        <p:spPr>
          <a:xfrm>
            <a:off x="913795" y="1679504"/>
            <a:ext cx="10353762" cy="3695136"/>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main objective of the project is to create a reliable and easy to use web-based system which will simplify the ticket booking processes. Other objectives of the work include the following: </a:t>
            </a:r>
          </a:p>
          <a:p>
            <a:pPr marL="0" indent="0">
              <a:buNone/>
            </a:pPr>
            <a:r>
              <a:rPr lang="en-US" sz="1600" dirty="0">
                <a:latin typeface="Times New Roman" panose="02020603050405020304" pitchFamily="18" charset="0"/>
                <a:cs typeface="Times New Roman" panose="02020603050405020304" pitchFamily="18" charset="0"/>
              </a:rPr>
              <a:t>• To work towards the elimination of ineffective modes of operation. It centers on the users having a good atmosphere for booking thereby minimizing stress. </a:t>
            </a:r>
          </a:p>
          <a:p>
            <a:pPr marL="0" indent="0">
              <a:buNone/>
            </a:pPr>
            <a:r>
              <a:rPr lang="en-US" sz="1600" dirty="0">
                <a:latin typeface="Times New Roman" panose="02020603050405020304" pitchFamily="18" charset="0"/>
                <a:cs typeface="Times New Roman" panose="02020603050405020304" pitchFamily="18" charset="0"/>
              </a:rPr>
              <a:t>• To work towards combating all the problems discovered on the existing system, which are listed under the problems of study. </a:t>
            </a:r>
          </a:p>
          <a:p>
            <a:pPr marL="0" indent="0">
              <a:buNone/>
            </a:pPr>
            <a:r>
              <a:rPr lang="en-US" sz="1600" dirty="0">
                <a:latin typeface="Times New Roman" panose="02020603050405020304" pitchFamily="18" charset="0"/>
                <a:cs typeface="Times New Roman" panose="02020603050405020304" pitchFamily="18" charset="0"/>
              </a:rPr>
              <a:t>• Safeguarding of information and ticket fees through effective monitoring. </a:t>
            </a:r>
          </a:p>
          <a:p>
            <a:pPr marL="0" indent="0">
              <a:buNone/>
            </a:pPr>
            <a:r>
              <a:rPr lang="en-US" sz="1600" dirty="0">
                <a:latin typeface="Times New Roman" panose="02020603050405020304" pitchFamily="18" charset="0"/>
                <a:cs typeface="Times New Roman" panose="02020603050405020304" pitchFamily="18" charset="0"/>
              </a:rPr>
              <a:t>• Electronic security is maintained as the fans, customers and management are able to login and access the system depending on their privileges.</a:t>
            </a:r>
          </a:p>
          <a:p>
            <a:pPr marL="0" indent="0">
              <a:buNone/>
            </a:pPr>
            <a:r>
              <a:rPr lang="en-US" sz="1600" dirty="0">
                <a:latin typeface="Times New Roman" panose="02020603050405020304" pitchFamily="18" charset="0"/>
                <a:cs typeface="Times New Roman" panose="02020603050405020304" pitchFamily="18" charset="0"/>
              </a:rPr>
              <a:t> • The level of accuracy in the proposed system will be higher. All operations would be done correctly and it ensures that whatever ticket sold is from the stadium management team and genuine</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6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E37D-4F2A-41FB-ABAF-5B8AA84CE8FF}"/>
              </a:ext>
            </a:extLst>
          </p:cNvPr>
          <p:cNvSpPr>
            <a:spLocks noGrp="1"/>
          </p:cNvSpPr>
          <p:nvPr>
            <p:ph type="title"/>
          </p:nvPr>
        </p:nvSpPr>
        <p:spPr/>
        <p:txBody>
          <a:bodyPr>
            <a:normAutofit/>
          </a:bodyPr>
          <a:lstStyle/>
          <a:p>
            <a:r>
              <a:rPr lang="en-IN" sz="2400" b="1" u="heavy" dirty="0">
                <a:effectLst/>
                <a:latin typeface="Times New Roman" panose="02020603050405020304" pitchFamily="18" charset="0"/>
                <a:ea typeface="Calibri" panose="020F0502020204030204" pitchFamily="34" charset="0"/>
                <a:cs typeface="Times New Roman" panose="02020603050405020304" pitchFamily="18" charset="0"/>
              </a:rPr>
              <a:t>SCHEME:</a:t>
            </a:r>
            <a:br>
              <a:rPr lang="en-IN" sz="2400" b="1"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id="{52D45CF6-294C-4CF0-A709-7D1A438F82A6}"/>
              </a:ext>
            </a:extLst>
          </p:cNvPr>
          <p:cNvSpPr>
            <a:spLocks noGrp="1"/>
          </p:cNvSpPr>
          <p:nvPr>
            <p:ph idx="1"/>
          </p:nvPr>
        </p:nvSpPr>
        <p:spPr>
          <a:xfrm>
            <a:off x="656343" y="1474628"/>
            <a:ext cx="10353762" cy="3695136"/>
          </a:xfrm>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By reducing the need to print and mail tickets, organizers </a:t>
            </a:r>
            <a:r>
              <a:rPr lang="en-US" sz="1600" dirty="0">
                <a:effectLst/>
                <a:latin typeface="Times New Roman" panose="02020603050405020304" pitchFamily="18" charset="0"/>
                <a:cs typeface="Times New Roman" panose="02020603050405020304" pitchFamily="18" charset="0"/>
              </a:rPr>
              <a:t>can </a:t>
            </a:r>
            <a:r>
              <a:rPr lang="en-US" sz="1600" b="0" i="0" dirty="0">
                <a:effectLst/>
                <a:latin typeface="Times New Roman" panose="02020603050405020304" pitchFamily="18" charset="0"/>
                <a:cs typeface="Times New Roman" panose="02020603050405020304" pitchFamily="18" charset="0"/>
              </a:rPr>
              <a:t>save huge sums of money on logistics that can in turn be funneled back into the stadium to further enhance the users experience and benefit the attendees as a whole. Additionally the reduction in paper consumed is having a positive environmental impact as well. As consumers and organizers become more conscious of their overall environmental impact, this is likely to be seen as a big factor in the shift from paper to electronic tickets.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95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7EB4-B099-47CC-8B18-C4428D64DB2C}"/>
              </a:ext>
            </a:extLst>
          </p:cNvPr>
          <p:cNvSpPr>
            <a:spLocks noGrp="1"/>
          </p:cNvSpPr>
          <p:nvPr>
            <p:ph type="title"/>
          </p:nvPr>
        </p:nvSpPr>
        <p:spPr/>
        <p:txBody>
          <a:bodyPr>
            <a:normAutofit/>
          </a:bodyPr>
          <a:lstStyle/>
          <a:p>
            <a:r>
              <a:rPr lang="en-IN" sz="2400" b="1" u="heavy" dirty="0">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6B8BC645-0F1B-450D-B2B7-636B2730C825}"/>
              </a:ext>
            </a:extLst>
          </p:cNvPr>
          <p:cNvSpPr>
            <a:spLocks noGrp="1"/>
          </p:cNvSpPr>
          <p:nvPr>
            <p:ph idx="1"/>
          </p:nvPr>
        </p:nvSpPr>
        <p:spPr>
          <a:xfrm>
            <a:off x="913795" y="1659184"/>
            <a:ext cx="9926925" cy="3847536"/>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 online ticketing system the customer can buy the tickets directly via the internet. There is no intermediary between the service. The and purchases are completed electronically and interactively in real-time. The assignment is basically done by allowing fans to obtain ticket at the stadium’s office based on the match i.e., the amount paid by fans depend on the seat type and the match. </a:t>
            </a:r>
          </a:p>
          <a:p>
            <a:pPr marL="0" indent="0">
              <a:buNone/>
            </a:pPr>
            <a:r>
              <a:rPr lang="en-US" sz="1600" dirty="0">
                <a:latin typeface="Times New Roman" panose="02020603050405020304" pitchFamily="18" charset="0"/>
                <a:cs typeface="Times New Roman" panose="02020603050405020304" pitchFamily="18" charset="0"/>
              </a:rPr>
              <a:t>The ticket booking is a task usually done by the fans and ticket administrator office manually, and this manual system of ticket booking could result to time wasting between the exercises. The development of this system contains the following activities which try to develop online application by keeping the entire process in the view of database integration approach. </a:t>
            </a:r>
          </a:p>
          <a:p>
            <a:pPr marL="0" indent="0">
              <a:buNone/>
            </a:pPr>
            <a:r>
              <a:rPr lang="en-US" sz="1600" dirty="0">
                <a:latin typeface="Times New Roman" panose="02020603050405020304" pitchFamily="18" charset="0"/>
                <a:cs typeface="Times New Roman" panose="02020603050405020304" pitchFamily="18" charset="0"/>
              </a:rPr>
              <a:t>The system is a web-based application and will be implemented on a relational database system (MySQL). HTML (hypertext markup language), CSS (cascading style sheet), Java Script and Bootstrap will be used to design the web-user interface, PHP (hypertext pre-processor) will be used as the server- side script language to link the interface and the database.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76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D199AF-A18F-4DD9-9AEE-BB91EB2D0002}"/>
              </a:ext>
            </a:extLst>
          </p:cNvPr>
          <p:cNvSpPr txBox="1"/>
          <p:nvPr/>
        </p:nvSpPr>
        <p:spPr>
          <a:xfrm>
            <a:off x="239697" y="230819"/>
            <a:ext cx="451873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ER-DIAGRAM</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01B003-73B3-42A2-995C-A8C0B276AE1A}"/>
              </a:ext>
            </a:extLst>
          </p:cNvPr>
          <p:cNvPicPr>
            <a:picLocks noChangeAspect="1"/>
          </p:cNvPicPr>
          <p:nvPr/>
        </p:nvPicPr>
        <p:blipFill>
          <a:blip r:embed="rId2">
            <a:duotone>
              <a:prstClr val="black"/>
              <a:schemeClr val="accent1">
                <a:lumMod val="20000"/>
                <a:lumOff val="80000"/>
                <a:tint val="45000"/>
                <a:satMod val="400000"/>
              </a:schemeClr>
            </a:duotone>
            <a:extLst>
              <a:ext uri="{28A0092B-C50C-407E-A947-70E740481C1C}">
                <a14:useLocalDpi xmlns:a14="http://schemas.microsoft.com/office/drawing/2010/main" val="0"/>
              </a:ext>
            </a:extLst>
          </a:blip>
          <a:stretch>
            <a:fillRect/>
          </a:stretch>
        </p:blipFill>
        <p:spPr>
          <a:xfrm>
            <a:off x="1921368" y="1042849"/>
            <a:ext cx="7639050" cy="5429250"/>
          </a:xfrm>
          <a:prstGeom prst="rect">
            <a:avLst/>
          </a:prstGeom>
        </p:spPr>
      </p:pic>
    </p:spTree>
    <p:extLst>
      <p:ext uri="{BB962C8B-B14F-4D97-AF65-F5344CB8AC3E}">
        <p14:creationId xmlns:p14="http://schemas.microsoft.com/office/powerpoint/2010/main" val="94562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E8FA-CBDF-4A0A-A02A-19528876936F}"/>
              </a:ext>
            </a:extLst>
          </p:cNvPr>
          <p:cNvSpPr>
            <a:spLocks noGrp="1"/>
          </p:cNvSpPr>
          <p:nvPr>
            <p:ph type="title"/>
          </p:nvPr>
        </p:nvSpPr>
        <p:spPr/>
        <p:txBody>
          <a:bodyPr>
            <a:normAutofit/>
          </a:bodyPr>
          <a:lstStyle/>
          <a:p>
            <a:r>
              <a:rPr lang="en-IN" sz="2400" b="1" u="heavy" dirty="0">
                <a:effectLst/>
                <a:latin typeface="Times New Roman" panose="02020603050405020304" pitchFamily="18" charset="0"/>
                <a:ea typeface="Calibri" panose="020F0502020204030204" pitchFamily="34" charset="0"/>
                <a:cs typeface="Times New Roman" panose="02020603050405020304" pitchFamily="18" charset="0"/>
              </a:rPr>
              <a:t>OUTPUT:</a:t>
            </a: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68E5F3-106E-42D4-AB58-EC13A9911DFF}"/>
              </a:ext>
            </a:extLst>
          </p:cNvPr>
          <p:cNvSpPr>
            <a:spLocks noGrp="1"/>
          </p:cNvSpPr>
          <p:nvPr>
            <p:ph idx="1"/>
          </p:nvPr>
        </p:nvSpPr>
        <p:spPr/>
        <p:txBody>
          <a:bodyPr>
            <a:noAutofit/>
          </a:bodyPr>
          <a:lstStyle/>
          <a:p>
            <a:pPr algn="l" fontAlgn="base"/>
            <a:r>
              <a:rPr lang="en-US" sz="1600" dirty="0">
                <a:latin typeface="Times New Roman" panose="02020603050405020304" pitchFamily="18" charset="0"/>
                <a:cs typeface="Times New Roman" panose="02020603050405020304" pitchFamily="18" charset="0"/>
              </a:rPr>
              <a:t>The Online booking system proved to be the most time saving and quicker alternative to the manual booking system. The user gets to know if he/she has successfully booked his/her ticket according to the seat availability at the time of booking effortlessly.</a:t>
            </a:r>
          </a:p>
          <a:p>
            <a:pPr algn="l" fontAlgn="base"/>
            <a:r>
              <a:rPr lang="en-US" sz="1600" dirty="0">
                <a:latin typeface="Times New Roman" panose="02020603050405020304" pitchFamily="18" charset="0"/>
                <a:cs typeface="Times New Roman" panose="02020603050405020304" pitchFamily="18" charset="0"/>
              </a:rPr>
              <a:t>The website can be accessed 24/7 which also contributes to maximum reservation.</a:t>
            </a:r>
          </a:p>
          <a:p>
            <a:pPr marL="0" indent="0" algn="l" fontAlgn="base">
              <a:buNone/>
            </a:pPr>
            <a:r>
              <a:rPr lang="en-US" sz="1600" dirty="0">
                <a:latin typeface="Times New Roman" panose="02020603050405020304" pitchFamily="18" charset="0"/>
                <a:cs typeface="Times New Roman" panose="02020603050405020304" pitchFamily="18" charset="0"/>
              </a:rPr>
              <a:t>•  Simplified operation </a:t>
            </a:r>
          </a:p>
          <a:p>
            <a:pPr marL="0" indent="0" algn="l" fontAlgn="base">
              <a:buNone/>
            </a:pPr>
            <a:r>
              <a:rPr lang="en-US" sz="1600" dirty="0">
                <a:latin typeface="Times New Roman" panose="02020603050405020304" pitchFamily="18" charset="0"/>
                <a:cs typeface="Times New Roman" panose="02020603050405020304" pitchFamily="18" charset="0"/>
              </a:rPr>
              <a:t>•  Avoids a lot of manual work </a:t>
            </a:r>
          </a:p>
          <a:p>
            <a:pPr marL="0" indent="0" algn="l" fontAlgn="base">
              <a:buNone/>
            </a:pPr>
            <a:r>
              <a:rPr lang="en-US" sz="1600" dirty="0">
                <a:latin typeface="Times New Roman" panose="02020603050405020304" pitchFamily="18" charset="0"/>
                <a:cs typeface="Times New Roman" panose="02020603050405020304" pitchFamily="18" charset="0"/>
              </a:rPr>
              <a:t>•  User friendly interface to enter the data and enquire the database tables</a:t>
            </a:r>
          </a:p>
          <a:p>
            <a:pPr marL="0" indent="0" algn="l" fontAlgn="base">
              <a:buNone/>
            </a:pPr>
            <a:r>
              <a:rPr lang="en-US" sz="1600" dirty="0">
                <a:latin typeface="Times New Roman" panose="02020603050405020304" pitchFamily="18" charset="0"/>
                <a:cs typeface="Times New Roman" panose="02020603050405020304" pitchFamily="18" charset="0"/>
              </a:rPr>
              <a:t>•  User can easily access the system without much experience </a:t>
            </a:r>
          </a:p>
          <a:p>
            <a:pPr marL="0" indent="0" algn="l" fontAlgn="base">
              <a:buNone/>
            </a:pPr>
            <a:r>
              <a:rPr lang="en-US" sz="1600" dirty="0">
                <a:latin typeface="Times New Roman" panose="02020603050405020304" pitchFamily="18" charset="0"/>
                <a:cs typeface="Times New Roman" panose="02020603050405020304" pitchFamily="18" charset="0"/>
              </a:rPr>
              <a:t>•  Hardware and software security</a:t>
            </a:r>
          </a:p>
          <a:p>
            <a:pPr marL="0" indent="0" algn="l" fontAlgn="base">
              <a:buNone/>
            </a:pPr>
            <a:r>
              <a:rPr lang="en-US" sz="1600" dirty="0">
                <a:latin typeface="Times New Roman" panose="02020603050405020304" pitchFamily="18" charset="0"/>
                <a:cs typeface="Times New Roman" panose="02020603050405020304" pitchFamily="18" charset="0"/>
              </a:rPr>
              <a:t>•  Portable and flexible for further extension</a:t>
            </a:r>
          </a:p>
          <a:p>
            <a:pPr algn="l" fontAlgn="base"/>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fontAlgn="base"/>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80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1022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Times New Roman</vt:lpstr>
      <vt:lpstr>Office Theme</vt:lpstr>
      <vt:lpstr>Database Management System</vt:lpstr>
      <vt:lpstr>STADIUM TICKET BOOKING</vt:lpstr>
      <vt:lpstr> Abstract: </vt:lpstr>
      <vt:lpstr> Introduction: </vt:lpstr>
      <vt:lpstr>OBJECTIVES: </vt:lpstr>
      <vt:lpstr>SCHEME: </vt:lpstr>
      <vt:lpstr>METHODOLOGY: </vt:lpstr>
      <vt:lpstr>PowerPoint Presentation</vt:lpstr>
      <vt:lpstr>OUTPUT: </vt:lpstr>
      <vt:lpstr>PROBLEM STATEMENT: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Dhanush Hegde</dc:creator>
  <cp:lastModifiedBy>chaitrakattu@outlook.com</cp:lastModifiedBy>
  <cp:revision>25</cp:revision>
  <dcterms:created xsi:type="dcterms:W3CDTF">2021-12-26T18:04:20Z</dcterms:created>
  <dcterms:modified xsi:type="dcterms:W3CDTF">2021-12-28T15:56:08Z</dcterms:modified>
</cp:coreProperties>
</file>