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91" r:id="rId3"/>
    <p:sldId id="317" r:id="rId4"/>
    <p:sldId id="318" r:id="rId5"/>
    <p:sldId id="314" r:id="rId6"/>
    <p:sldId id="315" r:id="rId7"/>
    <p:sldId id="259" r:id="rId8"/>
    <p:sldId id="31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80" r:id="rId28"/>
    <p:sldId id="279" r:id="rId29"/>
    <p:sldId id="292" r:id="rId30"/>
    <p:sldId id="293" r:id="rId31"/>
    <p:sldId id="281" r:id="rId32"/>
    <p:sldId id="282" r:id="rId33"/>
    <p:sldId id="283" r:id="rId34"/>
    <p:sldId id="284" r:id="rId35"/>
    <p:sldId id="285" r:id="rId36"/>
    <p:sldId id="286" r:id="rId37"/>
    <p:sldId id="289" r:id="rId38"/>
    <p:sldId id="290" r:id="rId39"/>
    <p:sldId id="287" r:id="rId40"/>
    <p:sldId id="288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9" r:id="rId60"/>
    <p:sldId id="312" r:id="rId61"/>
    <p:sldId id="31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CD5EF5-95FE-423D-8B10-18FC74866837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BE7672-EB26-40D4-9C9B-719140B8CA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585" y="990600"/>
            <a:ext cx="8814616" cy="5465588"/>
          </a:xfrm>
        </p:spPr>
        <p:txBody>
          <a:bodyPr>
            <a:noAutofit/>
          </a:bodyPr>
          <a:lstStyle/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r>
              <a:rPr lang="en-US" sz="5400" dirty="0" smtClean="0"/>
              <a:t>BRAIN BITE</a:t>
            </a:r>
          </a:p>
          <a:p>
            <a:endParaRPr lang="en-US" sz="5400" dirty="0" smtClean="0"/>
          </a:p>
          <a:p>
            <a:endParaRPr lang="en-US" sz="5400" dirty="0"/>
          </a:p>
          <a:p>
            <a:r>
              <a:rPr lang="en-US" sz="2800" dirty="0" smtClean="0"/>
              <a:t>DEVELOPED BY:</a:t>
            </a:r>
          </a:p>
          <a:p>
            <a:r>
              <a:rPr lang="en-US" dirty="0" smtClean="0"/>
              <a:t>GAGANDEEP SINGH(1315248)</a:t>
            </a:r>
          </a:p>
          <a:p>
            <a:r>
              <a:rPr lang="en-US" dirty="0" smtClean="0"/>
              <a:t>KARAN MAHAJAN()</a:t>
            </a:r>
          </a:p>
          <a:p>
            <a:r>
              <a:rPr lang="en-US" dirty="0" smtClean="0"/>
              <a:t>AVNEET KAUR()</a:t>
            </a:r>
          </a:p>
          <a:p>
            <a:r>
              <a:rPr lang="en-US" dirty="0" smtClean="0"/>
              <a:t>RAJVEER KAUR()</a:t>
            </a:r>
          </a:p>
          <a:p>
            <a:r>
              <a:rPr lang="en-US" dirty="0" smtClean="0"/>
              <a:t>PRIYA()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752600"/>
            <a:ext cx="8257736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609600"/>
            <a:ext cx="7796550" cy="609600"/>
          </a:xfrm>
        </p:spPr>
        <p:txBody>
          <a:bodyPr/>
          <a:lstStyle/>
          <a:p>
            <a:pPr algn="ctr"/>
            <a:r>
              <a:rPr lang="en-US" sz="4000" b="1" u="sng" dirty="0" smtClean="0"/>
              <a:t>GK QUESTION-3</a:t>
            </a:r>
            <a:endParaRPr lang="en-US" sz="4000" b="1" u="sng" dirty="0"/>
          </a:p>
        </p:txBody>
      </p:sp>
      <p:pic>
        <p:nvPicPr>
          <p:cNvPr id="6146" name="Picture 2" descr="C:\Users\ARVINDER\Desktop\snapshots\GK\gkq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868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828800"/>
            <a:ext cx="8257736" cy="464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304800"/>
            <a:ext cx="817755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GK QUESTION-4</a:t>
            </a:r>
            <a:endParaRPr lang="en-US" sz="4000" b="1" u="sng" dirty="0"/>
          </a:p>
        </p:txBody>
      </p:sp>
      <p:pic>
        <p:nvPicPr>
          <p:cNvPr id="7170" name="Picture 2" descr="C:\Users\ARVINDER\Desktop\snapshots\GK\gkq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5344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524000"/>
            <a:ext cx="8333936" cy="495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381000"/>
            <a:ext cx="810135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GK QUESTION-5</a:t>
            </a:r>
            <a:endParaRPr lang="en-US" sz="4000" b="1" u="sng" dirty="0"/>
          </a:p>
        </p:txBody>
      </p:sp>
      <p:pic>
        <p:nvPicPr>
          <p:cNvPr id="8194" name="Picture 2" descr="C:\Users\ARVINDER\Desktop\snapshots\GK\gkq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344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81800" cy="1143000"/>
          </a:xfrm>
        </p:spPr>
        <p:txBody>
          <a:bodyPr/>
          <a:lstStyle/>
          <a:p>
            <a:pPr algn="ctr"/>
            <a:r>
              <a:rPr lang="en-US" sz="4000" b="1" u="sng" dirty="0" smtClean="0"/>
              <a:t>RESULT</a:t>
            </a:r>
            <a:endParaRPr lang="en-US" sz="4000" b="1" u="sng" dirty="0"/>
          </a:p>
        </p:txBody>
      </p:sp>
      <p:pic>
        <p:nvPicPr>
          <p:cNvPr id="9218" name="Picture 2" descr="C:\Users\ARVINDER\Desktop\snapshots\GK\gkq5Resul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600200"/>
            <a:ext cx="86868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81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SPORTS  CATEGORY</a:t>
            </a:r>
            <a:endParaRPr lang="en-US" sz="4000" b="1" u="sng" dirty="0"/>
          </a:p>
        </p:txBody>
      </p:sp>
      <p:pic>
        <p:nvPicPr>
          <p:cNvPr id="10243" name="Picture 3" descr="C:\Users\ARVINDER\Desktop\snapshots\Sports\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6934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SPORTS QUESTION-1</a:t>
            </a:r>
            <a:endParaRPr lang="en-US" sz="4000" b="1" u="sng" dirty="0"/>
          </a:p>
        </p:txBody>
      </p:sp>
      <p:pic>
        <p:nvPicPr>
          <p:cNvPr id="11266" name="Picture 2" descr="C:\Users\ARVINDER\Desktop\snapshots\Sports\sportsq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1524000"/>
            <a:ext cx="8534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6934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SPORTS QUESTION-2</a:t>
            </a:r>
            <a:endParaRPr lang="en-US" sz="4000" b="1" u="sng" dirty="0"/>
          </a:p>
        </p:txBody>
      </p:sp>
      <p:pic>
        <p:nvPicPr>
          <p:cNvPr id="12290" name="Picture 2" descr="C:\Users\ARVINDER\Desktop\snapshots\Sports\sportsq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81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SPORTS QUESTION-3</a:t>
            </a:r>
            <a:endParaRPr lang="en-US" sz="4000" b="1" u="sng" dirty="0"/>
          </a:p>
        </p:txBody>
      </p:sp>
      <p:pic>
        <p:nvPicPr>
          <p:cNvPr id="13314" name="Picture 2" descr="C:\Users\ARVINDER\Desktop\snapshots\Sports\sportsq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553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SPORTS QUESTION-4</a:t>
            </a:r>
            <a:endParaRPr lang="en-US" sz="4000" b="1" u="sng" dirty="0"/>
          </a:p>
        </p:txBody>
      </p:sp>
      <p:pic>
        <p:nvPicPr>
          <p:cNvPr id="14338" name="Picture 2" descr="C:\Users\ARVINDER\Desktop\snapshots\Sports\sportsq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381244"/>
            <a:ext cx="8686800" cy="5287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6934200" cy="1143000"/>
          </a:xfrm>
        </p:spPr>
        <p:txBody>
          <a:bodyPr/>
          <a:lstStyle/>
          <a:p>
            <a:pPr algn="ctr"/>
            <a:r>
              <a:rPr lang="en-US" sz="4000" b="1" u="sng" dirty="0" smtClean="0"/>
              <a:t>SPORTS QUESTION-5</a:t>
            </a:r>
            <a:endParaRPr lang="en-US" sz="4000" b="1" u="sng" dirty="0"/>
          </a:p>
        </p:txBody>
      </p:sp>
      <p:pic>
        <p:nvPicPr>
          <p:cNvPr id="16386" name="Picture 2" descr="C:\Users\ARVINDER\Desktop\snapshots\Sports\sportsq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295400"/>
            <a:ext cx="8686800" cy="5333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dirty="0" smtClean="0"/>
              <a:t>Brain Bite is an online web based quiz application that was developed in JAVA </a:t>
            </a:r>
            <a:r>
              <a:rPr lang="en-US" dirty="0" smtClean="0"/>
              <a:t>language.User’s</a:t>
            </a:r>
            <a:r>
              <a:rPr lang="en-US" dirty="0" smtClean="0"/>
              <a:t> can play the quiz frequently and in very effective </a:t>
            </a:r>
            <a:r>
              <a:rPr lang="en-US" dirty="0" smtClean="0"/>
              <a:t>manner.The</a:t>
            </a:r>
            <a:r>
              <a:rPr lang="en-US" dirty="0" smtClean="0"/>
              <a:t> user can play different type of </a:t>
            </a:r>
            <a:r>
              <a:rPr lang="en-US" dirty="0" smtClean="0"/>
              <a:t>quizes</a:t>
            </a:r>
            <a:r>
              <a:rPr lang="en-US" dirty="0" smtClean="0"/>
              <a:t> like </a:t>
            </a:r>
            <a:r>
              <a:rPr lang="en-US" dirty="0" smtClean="0"/>
              <a:t>GK,Sports</a:t>
            </a:r>
            <a:r>
              <a:rPr lang="en-US" dirty="0"/>
              <a:t> </a:t>
            </a:r>
            <a:r>
              <a:rPr lang="en-US" dirty="0" smtClean="0"/>
              <a:t>and Technical </a:t>
            </a:r>
            <a:r>
              <a:rPr lang="en-US" dirty="0" smtClean="0"/>
              <a:t>quiz.Each</a:t>
            </a:r>
            <a:r>
              <a:rPr lang="en-US" dirty="0" smtClean="0"/>
              <a:t> category has at least five or six </a:t>
            </a:r>
            <a:r>
              <a:rPr lang="en-US" dirty="0" smtClean="0"/>
              <a:t>questions.User</a:t>
            </a:r>
            <a:r>
              <a:rPr lang="en-US" dirty="0" smtClean="0"/>
              <a:t> can gain two marks for a correct answer and one mark is deducted from the user’s score for a wrong </a:t>
            </a:r>
            <a:r>
              <a:rPr lang="en-US" dirty="0" smtClean="0"/>
              <a:t>answer.Also</a:t>
            </a:r>
            <a:r>
              <a:rPr lang="en-US" dirty="0" smtClean="0"/>
              <a:t> the user details and his result is stored in the </a:t>
            </a:r>
            <a:r>
              <a:rPr lang="en-US" dirty="0" smtClean="0"/>
              <a:t>database.User</a:t>
            </a:r>
            <a:r>
              <a:rPr lang="en-US" dirty="0" smtClean="0"/>
              <a:t> cannot login the application without </a:t>
            </a:r>
            <a:r>
              <a:rPr lang="en-US" dirty="0" smtClean="0"/>
              <a:t>userid</a:t>
            </a:r>
            <a:r>
              <a:rPr lang="en-US" dirty="0" smtClean="0"/>
              <a:t> and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6858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RESULT</a:t>
            </a:r>
            <a:endParaRPr lang="en-US" sz="4000" b="1" u="sng" dirty="0"/>
          </a:p>
        </p:txBody>
      </p:sp>
      <p:pic>
        <p:nvPicPr>
          <p:cNvPr id="15362" name="Picture 2" descr="C:\Users\ARVINDER\Desktop\snapshots\Sports\sportsq5 resul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TECHNICAL  CATEGORY</a:t>
            </a:r>
            <a:endParaRPr lang="en-US" sz="4000" b="1" u="sng" dirty="0"/>
          </a:p>
        </p:txBody>
      </p:sp>
      <p:pic>
        <p:nvPicPr>
          <p:cNvPr id="17410" name="Picture 2" descr="C:\Users\ARVINDER\Desktop\snapshots\Tecnical\techq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55169"/>
            <a:ext cx="8686800" cy="51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TECHNICAL QUESTION-1</a:t>
            </a:r>
            <a:endParaRPr lang="en-US" sz="4000" b="1" u="sng" dirty="0"/>
          </a:p>
        </p:txBody>
      </p:sp>
      <p:pic>
        <p:nvPicPr>
          <p:cNvPr id="1026" name="Picture 2" descr="C:\Users\ARVINDER\Desktop\snapshots\Tecnical\techq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705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TECHNICAL QUESTION-2</a:t>
            </a:r>
            <a:endParaRPr lang="en-US" sz="4000" b="1" u="sng" dirty="0"/>
          </a:p>
        </p:txBody>
      </p:sp>
      <p:pic>
        <p:nvPicPr>
          <p:cNvPr id="2050" name="Picture 2" descr="C:\Users\ARVINDER\Desktop\snapshots\Tecnical\techq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705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TECHNICAL QUESTION-3</a:t>
            </a:r>
            <a:endParaRPr lang="en-US" sz="4000" b="1" u="sng" dirty="0"/>
          </a:p>
        </p:txBody>
      </p:sp>
      <p:pic>
        <p:nvPicPr>
          <p:cNvPr id="3074" name="Picture 2" descr="C:\Users\ARVINDER\Desktop\snapshots\Tecnical\techq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553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TECHNICAL QUESTION-4</a:t>
            </a:r>
            <a:endParaRPr lang="en-US" sz="4000" b="1" u="sng" dirty="0"/>
          </a:p>
        </p:txBody>
      </p:sp>
      <p:pic>
        <p:nvPicPr>
          <p:cNvPr id="4098" name="Picture 2" descr="C:\Users\ARVINDER\Desktop\snapshots\Tecnical\techq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6934200" cy="1143000"/>
          </a:xfrm>
        </p:spPr>
        <p:txBody>
          <a:bodyPr/>
          <a:lstStyle/>
          <a:p>
            <a:pPr algn="ctr"/>
            <a:r>
              <a:rPr lang="en-US" sz="4000" b="1" u="sng" dirty="0" smtClean="0"/>
              <a:t>TECHNICAL QUESTION-5</a:t>
            </a:r>
            <a:endParaRPr lang="en-US" sz="4000" b="1" u="sng" dirty="0"/>
          </a:p>
        </p:txBody>
      </p:sp>
      <p:pic>
        <p:nvPicPr>
          <p:cNvPr id="5122" name="Picture 2" descr="C:\Users\ARVINDER\Desktop\snapshots\Tecnical\techq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87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705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TECHNICAL QUESTION-6</a:t>
            </a:r>
            <a:endParaRPr lang="en-US" sz="4000" b="1" u="sng" dirty="0"/>
          </a:p>
        </p:txBody>
      </p:sp>
      <p:pic>
        <p:nvPicPr>
          <p:cNvPr id="7170" name="Picture 2" descr="C:\Users\ARVINDER\Desktop\snapshots\Tecnical\techq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87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RESULT</a:t>
            </a:r>
            <a:endParaRPr lang="en-US" sz="4000" b="1" u="sng" dirty="0"/>
          </a:p>
        </p:txBody>
      </p:sp>
      <p:pic>
        <p:nvPicPr>
          <p:cNvPr id="6146" name="Picture 2" descr="C:\Users\ARVINDER\Desktop\snapshots\Tecnical\techq6 Resul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135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SETTING MENU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7638"/>
            <a:ext cx="8534400" cy="5211762"/>
          </a:xfrm>
        </p:spPr>
      </p:pic>
    </p:spTree>
    <p:extLst>
      <p:ext uri="{BB962C8B-B14F-4D97-AF65-F5344CB8AC3E}">
        <p14:creationId xmlns:p14="http://schemas.microsoft.com/office/powerpoint/2010/main" val="7024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TOOLS: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FRONT END: JAVA LANGUAGE(SWING)</a:t>
            </a:r>
          </a:p>
          <a:p>
            <a:pPr marL="36576" indent="0">
              <a:buNone/>
            </a:pPr>
            <a:r>
              <a:rPr lang="en-US" dirty="0" smtClean="0"/>
              <a:t>BACK END : ORACLE 10g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USER’S UPDATE PASSWORD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05800" cy="5135562"/>
          </a:xfrm>
        </p:spPr>
      </p:pic>
    </p:spTree>
    <p:extLst>
      <p:ext uri="{BB962C8B-B14F-4D97-AF65-F5344CB8AC3E}">
        <p14:creationId xmlns:p14="http://schemas.microsoft.com/office/powerpoint/2010/main" val="4175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086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ABOUT US MENU</a:t>
            </a:r>
            <a:endParaRPr lang="en-US" sz="4000" b="1" u="sng" dirty="0"/>
          </a:p>
        </p:txBody>
      </p:sp>
      <p:pic>
        <p:nvPicPr>
          <p:cNvPr id="8194" name="Picture 2" descr="C:\Users\ARVINDER\Desktop\snapshots\abutUs Menu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ABOUT US</a:t>
            </a:r>
            <a:endParaRPr lang="en-US" sz="4000" b="1" u="sng" dirty="0"/>
          </a:p>
        </p:txBody>
      </p:sp>
      <p:pic>
        <p:nvPicPr>
          <p:cNvPr id="9218" name="Picture 2" descr="C:\Users\ARVINDER\Desktop\snapshots\abutUs for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1417638"/>
            <a:ext cx="8610600" cy="521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81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ADMIN LOGIN</a:t>
            </a:r>
            <a:endParaRPr lang="en-US" sz="4000" b="1" u="sng" dirty="0"/>
          </a:p>
        </p:txBody>
      </p:sp>
      <p:pic>
        <p:nvPicPr>
          <p:cNvPr id="10242" name="Picture 2" descr="C:\Users\ARVINDER\Desktop\snapshots\Admin login\Admin Logi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3400" y="1752600"/>
            <a:ext cx="8001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629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ADMIN PANEL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28800"/>
            <a:ext cx="71628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705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QUESTIONS QUERIES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467600" cy="48016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6858000" cy="1143000"/>
          </a:xfrm>
        </p:spPr>
        <p:txBody>
          <a:bodyPr/>
          <a:lstStyle/>
          <a:p>
            <a:pPr algn="ctr"/>
            <a:r>
              <a:rPr lang="en-US" sz="4000" b="1" u="sng" dirty="0" smtClean="0"/>
              <a:t>QUESTION INSERTED</a:t>
            </a:r>
            <a:endParaRPr lang="en-US" sz="4000" b="1" u="sng" dirty="0"/>
          </a:p>
        </p:txBody>
      </p:sp>
      <p:pic>
        <p:nvPicPr>
          <p:cNvPr id="13314" name="Picture 2" descr="C:\Users\ARVINDER\Desktop\snapshots\Admin login\gk question Inserte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1417638"/>
            <a:ext cx="8534400" cy="513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QUESTION  QUERIES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857999" cy="47730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096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QUESTION UPDATED</a:t>
            </a:r>
            <a:endParaRPr lang="en-US" sz="4000" b="1" u="sng" dirty="0"/>
          </a:p>
        </p:txBody>
      </p:sp>
      <p:pic>
        <p:nvPicPr>
          <p:cNvPr id="17410" name="Picture 2" descr="C:\Users\ARVINDER\Desktop\snapshots\Admin login\gk question Update dialog bo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417638"/>
            <a:ext cx="8686800" cy="521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629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QUESTION QUERIES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8" y="1828800"/>
            <a:ext cx="6443663" cy="44339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sz="4000" dirty="0" smtClean="0"/>
              <a:t>          FRAMES </a:t>
            </a:r>
          </a:p>
          <a:p>
            <a:pPr marL="3657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   SNAPSHOTS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222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6934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QUESTION  DELETED</a:t>
            </a:r>
            <a:endParaRPr lang="en-US" sz="4000" b="1" u="sng" dirty="0"/>
          </a:p>
        </p:txBody>
      </p:sp>
      <p:pic>
        <p:nvPicPr>
          <p:cNvPr id="15362" name="Picture 2" descr="C:\Users\ARVINDER\Desktop\snapshots\Admin login\gk question deletion dialog box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1828800"/>
            <a:ext cx="8305800" cy="4144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CLICK ON ADMIN BUTTON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6248400" cy="4158116"/>
          </a:xfrm>
        </p:spPr>
      </p:pic>
    </p:spTree>
    <p:extLst>
      <p:ext uri="{BB962C8B-B14F-4D97-AF65-F5344CB8AC3E}">
        <p14:creationId xmlns:p14="http://schemas.microsoft.com/office/powerpoint/2010/main" val="38295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/>
              <a:t>CLICK ON ADD BUTTON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6553200" cy="3810000"/>
          </a:xfrm>
        </p:spPr>
      </p:pic>
    </p:spTree>
    <p:extLst>
      <p:ext uri="{BB962C8B-B14F-4D97-AF65-F5344CB8AC3E}">
        <p14:creationId xmlns:p14="http://schemas.microsoft.com/office/powerpoint/2010/main" val="36250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CREATE NEW ADMIN</a:t>
            </a:r>
            <a:endParaRPr lang="en-US" b="1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086600" cy="4038600"/>
          </a:xfrm>
        </p:spPr>
      </p:pic>
    </p:spTree>
    <p:extLst>
      <p:ext uri="{BB962C8B-B14F-4D97-AF65-F5344CB8AC3E}">
        <p14:creationId xmlns:p14="http://schemas.microsoft.com/office/powerpoint/2010/main" val="19617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CLICK ON UPDATE BUTTON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09" y="1981200"/>
            <a:ext cx="6148381" cy="3886200"/>
          </a:xfrm>
        </p:spPr>
      </p:pic>
    </p:spTree>
    <p:extLst>
      <p:ext uri="{BB962C8B-B14F-4D97-AF65-F5344CB8AC3E}">
        <p14:creationId xmlns:p14="http://schemas.microsoft.com/office/powerpoint/2010/main" val="16689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UPDATE PASSWORD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7467600" cy="3924477"/>
          </a:xfrm>
        </p:spPr>
      </p:pic>
    </p:spTree>
    <p:extLst>
      <p:ext uri="{BB962C8B-B14F-4D97-AF65-F5344CB8AC3E}">
        <p14:creationId xmlns:p14="http://schemas.microsoft.com/office/powerpoint/2010/main" val="29089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CLICK ON DELETE BUTTON 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238999" cy="4114800"/>
          </a:xfrm>
        </p:spPr>
      </p:pic>
    </p:spTree>
    <p:extLst>
      <p:ext uri="{BB962C8B-B14F-4D97-AF65-F5344CB8AC3E}">
        <p14:creationId xmlns:p14="http://schemas.microsoft.com/office/powerpoint/2010/main" val="4544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DELETE ADMIN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33600"/>
            <a:ext cx="6477000" cy="3810000"/>
          </a:xfrm>
        </p:spPr>
      </p:pic>
    </p:spTree>
    <p:extLst>
      <p:ext uri="{BB962C8B-B14F-4D97-AF65-F5344CB8AC3E}">
        <p14:creationId xmlns:p14="http://schemas.microsoft.com/office/powerpoint/2010/main" val="14013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CLICK ON SIGN UP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781800" cy="4267200"/>
          </a:xfrm>
        </p:spPr>
      </p:pic>
    </p:spTree>
    <p:extLst>
      <p:ext uri="{BB962C8B-B14F-4D97-AF65-F5344CB8AC3E}">
        <p14:creationId xmlns:p14="http://schemas.microsoft.com/office/powerpoint/2010/main" val="18873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USER’S SIGN UP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5000"/>
            <a:ext cx="4495800" cy="4352131"/>
          </a:xfrm>
        </p:spPr>
      </p:pic>
    </p:spTree>
    <p:extLst>
      <p:ext uri="{BB962C8B-B14F-4D97-AF65-F5344CB8AC3E}">
        <p14:creationId xmlns:p14="http://schemas.microsoft.com/office/powerpoint/2010/main" val="9177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USER LOGIN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391400" cy="4191000"/>
          </a:xfrm>
        </p:spPr>
      </p:pic>
    </p:spTree>
    <p:extLst>
      <p:ext uri="{BB962C8B-B14F-4D97-AF65-F5344CB8AC3E}">
        <p14:creationId xmlns:p14="http://schemas.microsoft.com/office/powerpoint/2010/main" val="26078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CLICK ON DEMO BUTTON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010400" cy="4190999"/>
          </a:xfrm>
        </p:spPr>
      </p:pic>
    </p:spTree>
    <p:extLst>
      <p:ext uri="{BB962C8B-B14F-4D97-AF65-F5344CB8AC3E}">
        <p14:creationId xmlns:p14="http://schemas.microsoft.com/office/powerpoint/2010/main" val="20298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DEMO QUESTION-1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924800" cy="4495800"/>
          </a:xfrm>
        </p:spPr>
      </p:pic>
    </p:spTree>
    <p:extLst>
      <p:ext uri="{BB962C8B-B14F-4D97-AF65-F5344CB8AC3E}">
        <p14:creationId xmlns:p14="http://schemas.microsoft.com/office/powerpoint/2010/main" val="656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DEMO QUESTION-2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5240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6666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DEMO QUESTION-3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2" y="1828800"/>
            <a:ext cx="8610600" cy="4724400"/>
          </a:xfrm>
        </p:spPr>
      </p:pic>
    </p:spTree>
    <p:extLst>
      <p:ext uri="{BB962C8B-B14F-4D97-AF65-F5344CB8AC3E}">
        <p14:creationId xmlns:p14="http://schemas.microsoft.com/office/powerpoint/2010/main" val="1094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DEMO QUESTION-4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417638"/>
            <a:ext cx="8382000" cy="5059362"/>
          </a:xfrm>
        </p:spPr>
      </p:pic>
    </p:spTree>
    <p:extLst>
      <p:ext uri="{BB962C8B-B14F-4D97-AF65-F5344CB8AC3E}">
        <p14:creationId xmlns:p14="http://schemas.microsoft.com/office/powerpoint/2010/main" val="27989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/>
              <a:t>DEMO QUESTION-5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34400" cy="4876800"/>
          </a:xfrm>
        </p:spPr>
      </p:pic>
    </p:spTree>
    <p:extLst>
      <p:ext uri="{BB962C8B-B14F-4D97-AF65-F5344CB8AC3E}">
        <p14:creationId xmlns:p14="http://schemas.microsoft.com/office/powerpoint/2010/main" val="14667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RESULT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828800"/>
            <a:ext cx="8534400" cy="4724400"/>
          </a:xfrm>
        </p:spPr>
      </p:pic>
    </p:spTree>
    <p:extLst>
      <p:ext uri="{BB962C8B-B14F-4D97-AF65-F5344CB8AC3E}">
        <p14:creationId xmlns:p14="http://schemas.microsoft.com/office/powerpoint/2010/main" val="14065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INVALID USER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696200" cy="4648200"/>
          </a:xfrm>
        </p:spPr>
      </p:pic>
    </p:spTree>
    <p:extLst>
      <p:ext uri="{BB962C8B-B14F-4D97-AF65-F5344CB8AC3E}">
        <p14:creationId xmlns:p14="http://schemas.microsoft.com/office/powerpoint/2010/main" val="40086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INVALID ADMIN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33130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FUTURE SCOPE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962400"/>
          </a:xfrm>
        </p:spPr>
        <p:txBody>
          <a:bodyPr>
            <a:normAutofit fontScale="77500" lnSpcReduction="20000"/>
          </a:bodyPr>
          <a:lstStyle/>
          <a:p>
            <a:pPr marL="36576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This can be used in educational institutions as well as in corporate world.</a:t>
            </a:r>
          </a:p>
          <a:p>
            <a:pPr marL="36576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Can be used anywhere any time as it is a web based application(user location doesn’t matter).</a:t>
            </a:r>
          </a:p>
          <a:p>
            <a:pPr marL="36576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No restriction that examiner has to be present when the candidate gives the test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lvl="0" fontAlgn="base"/>
            <a:r>
              <a:rPr lang="en-US" dirty="0" smtClean="0"/>
              <a:t>User can check his knowledge.</a:t>
            </a:r>
          </a:p>
          <a:p>
            <a:pPr lvl="0" fontAlgn="base"/>
            <a:endParaRPr lang="en-US" dirty="0"/>
          </a:p>
          <a:p>
            <a:pPr marL="36576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HOME MENU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8686800" cy="5211762"/>
          </a:xfrm>
        </p:spPr>
      </p:pic>
    </p:spTree>
    <p:extLst>
      <p:ext uri="{BB962C8B-B14F-4D97-AF65-F5344CB8AC3E}">
        <p14:creationId xmlns:p14="http://schemas.microsoft.com/office/powerpoint/2010/main" val="35568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000" dirty="0" smtClean="0"/>
          </a:p>
          <a:p>
            <a:r>
              <a:rPr lang="en-US" sz="6000" dirty="0" smtClean="0"/>
              <a:t>  ANY QUERY???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879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6000" dirty="0" smtClean="0"/>
          </a:p>
          <a:p>
            <a:r>
              <a:rPr lang="en-US" sz="6000" dirty="0" smtClean="0"/>
              <a:t>   THANK YOU!!!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766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64" y="533400"/>
            <a:ext cx="8253750" cy="6096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GK </a:t>
            </a:r>
            <a:r>
              <a:rPr lang="en-US" sz="4000" b="1" u="sng" dirty="0" smtClean="0"/>
              <a:t>CATEGORY</a:t>
            </a:r>
            <a:endParaRPr lang="en-US" sz="4000" b="1" u="sng" dirty="0"/>
          </a:p>
        </p:txBody>
      </p:sp>
      <p:pic>
        <p:nvPicPr>
          <p:cNvPr id="3074" name="Picture 2" descr="C:\Users\ARVINDER\Desktop\snapshots\GK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10599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GK QUESTION-1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10" y="1828800"/>
            <a:ext cx="6643180" cy="4572000"/>
          </a:xfrm>
        </p:spPr>
      </p:pic>
    </p:spTree>
    <p:extLst>
      <p:ext uri="{BB962C8B-B14F-4D97-AF65-F5344CB8AC3E}">
        <p14:creationId xmlns:p14="http://schemas.microsoft.com/office/powerpoint/2010/main" val="20719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8305800" cy="464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609600"/>
            <a:ext cx="802515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GK QUESTION-2</a:t>
            </a:r>
            <a:endParaRPr lang="en-US" sz="4000" b="1" u="sng" dirty="0"/>
          </a:p>
        </p:txBody>
      </p:sp>
      <p:pic>
        <p:nvPicPr>
          <p:cNvPr id="5122" name="Picture 2" descr="C:\Users\ARVINDER\Desktop\snapshots\GK\gkq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05799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253</Words>
  <Application>Microsoft Office PowerPoint</Application>
  <PresentationFormat>On-screen Show (4:3)</PresentationFormat>
  <Paragraphs>103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Franklin Gothic Book</vt:lpstr>
      <vt:lpstr>Wingdings 2</vt:lpstr>
      <vt:lpstr>Technic</vt:lpstr>
      <vt:lpstr>PowerPoint Presentation</vt:lpstr>
      <vt:lpstr>INTRODUCTION</vt:lpstr>
      <vt:lpstr>TOOLS:</vt:lpstr>
      <vt:lpstr>PowerPoint Presentation</vt:lpstr>
      <vt:lpstr>USER LOGIN</vt:lpstr>
      <vt:lpstr>HOME MENU</vt:lpstr>
      <vt:lpstr>PowerPoint Presentation</vt:lpstr>
      <vt:lpstr>GK QUESTION-1</vt:lpstr>
      <vt:lpstr>PowerPoint Presentation</vt:lpstr>
      <vt:lpstr>PowerPoint Presentation</vt:lpstr>
      <vt:lpstr>PowerPoint Presentation</vt:lpstr>
      <vt:lpstr>PowerPoint Presentation</vt:lpstr>
      <vt:lpstr>RESULT</vt:lpstr>
      <vt:lpstr>SPORTS  CATEGORY</vt:lpstr>
      <vt:lpstr>SPORTS QUESTION-1</vt:lpstr>
      <vt:lpstr>SPORTS QUESTION-2</vt:lpstr>
      <vt:lpstr>SPORTS QUESTION-3</vt:lpstr>
      <vt:lpstr>SPORTS QUESTION-4</vt:lpstr>
      <vt:lpstr>SPORTS QUESTION-5</vt:lpstr>
      <vt:lpstr>RESULT</vt:lpstr>
      <vt:lpstr>TECHNICAL  CATEGORY</vt:lpstr>
      <vt:lpstr>TECHNICAL QUESTION-1</vt:lpstr>
      <vt:lpstr>TECHNICAL QUESTION-2</vt:lpstr>
      <vt:lpstr>TECHNICAL QUESTION-3</vt:lpstr>
      <vt:lpstr>TECHNICAL QUESTION-4</vt:lpstr>
      <vt:lpstr>TECHNICAL QUESTION-5</vt:lpstr>
      <vt:lpstr>TECHNICAL QUESTION-6</vt:lpstr>
      <vt:lpstr>RESULT</vt:lpstr>
      <vt:lpstr>SETTING MENU</vt:lpstr>
      <vt:lpstr>USER’S UPDATE PASSWORD</vt:lpstr>
      <vt:lpstr>ABOUT US MENU</vt:lpstr>
      <vt:lpstr>ABOUT US</vt:lpstr>
      <vt:lpstr>ADMIN LOGIN</vt:lpstr>
      <vt:lpstr>ADMIN PANEL</vt:lpstr>
      <vt:lpstr>QUESTIONS QUERIES</vt:lpstr>
      <vt:lpstr>QUESTION INSERTED</vt:lpstr>
      <vt:lpstr>QUESTION  QUERIES</vt:lpstr>
      <vt:lpstr>QUESTION UPDATED</vt:lpstr>
      <vt:lpstr>QUESTION QUERIES</vt:lpstr>
      <vt:lpstr>QUESTION  DELETED</vt:lpstr>
      <vt:lpstr>CLICK ON ADMIN BUTTON</vt:lpstr>
      <vt:lpstr>CLICK ON ADD BUTTON</vt:lpstr>
      <vt:lpstr>CREATE NEW ADMIN</vt:lpstr>
      <vt:lpstr>CLICK ON UPDATE BUTTON</vt:lpstr>
      <vt:lpstr>UPDATE PASSWORD</vt:lpstr>
      <vt:lpstr>CLICK ON DELETE BUTTON </vt:lpstr>
      <vt:lpstr>DELETE ADMIN</vt:lpstr>
      <vt:lpstr>CLICK ON SIGN UP</vt:lpstr>
      <vt:lpstr>USER’S SIGN UP</vt:lpstr>
      <vt:lpstr>CLICK ON DEMO BUTTON</vt:lpstr>
      <vt:lpstr>DEMO QUESTION-1</vt:lpstr>
      <vt:lpstr>DEMO QUESTION-2</vt:lpstr>
      <vt:lpstr>DEMO QUESTION-3</vt:lpstr>
      <vt:lpstr>DEMO QUESTION-4</vt:lpstr>
      <vt:lpstr>DEMO QUESTION-5</vt:lpstr>
      <vt:lpstr>RESULT</vt:lpstr>
      <vt:lpstr>INVALID USER</vt:lpstr>
      <vt:lpstr>INVALID ADMIN</vt:lpstr>
      <vt:lpstr>FUTURE SCOPE</vt:lpstr>
      <vt:lpstr>PowerPoint Presentation</vt:lpstr>
      <vt:lpstr>PowerPoint Presentation</vt:lpstr>
    </vt:vector>
  </TitlesOfParts>
  <Company>dell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ARVINDER</dc:creator>
  <cp:lastModifiedBy>GAGAN</cp:lastModifiedBy>
  <cp:revision>40</cp:revision>
  <dcterms:created xsi:type="dcterms:W3CDTF">2014-08-31T09:36:36Z</dcterms:created>
  <dcterms:modified xsi:type="dcterms:W3CDTF">2014-08-31T20:31:42Z</dcterms:modified>
</cp:coreProperties>
</file>