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973-37CF-4081-85E2-93C7A513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4A8D-49E0-4A49-8D3B-2D93F504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23A-58F6-483C-BA22-17B6DB5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0F88-566C-488B-A127-9E3C237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18A-4DEF-458B-AFBB-B3274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8785-E18E-42B9-9649-0FA762B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CECC-25CC-490A-B150-C1F04818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CB2A-92FD-4A19-B30B-EDAA360F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5164-1319-463A-99B0-5C39151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818-EE3E-486E-8C23-7D7FA78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AF07-CAFF-42F8-A792-B629A023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EB7-81DE-4BA2-AF44-DE75CEA1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FE27-A549-4792-89B5-23D2671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3169-B6E7-499C-921F-418815D4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070C-B421-4067-8F3D-957F5E20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CE1-07BE-4205-ADC0-5586EC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0B5-2D67-4956-8334-A523C42E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009-76C2-4DD3-B7C6-C0AABE8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7926-3413-4810-9784-AD6BD0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100-B068-4EA3-A941-1F4E157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749E-EF20-4E54-9789-5AEE098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0732-256E-465D-945E-5CCF786E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5DDD-B33C-4B4F-829A-4578BB9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3E4A-D56A-46D8-A581-C2A339AD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400-79FA-4573-BB8E-141FA7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958-AECE-4539-818F-BB2E569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B8F-7D12-4C74-838D-9F763838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0875-4707-48D8-9FA2-BA7E18A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11E8-1D34-4174-A469-1D0C77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AAE9-D8FB-4601-9139-F116B3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AC01-EDEC-45EA-964B-09DDA48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FF9-A52C-42CA-AA2D-ACB28E1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1EA2-2856-4AC4-B861-AC6E9D11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2012-C852-4910-8646-1542F34D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E9D-9248-4772-88E2-E11A2231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35A2-187A-4975-B007-5652B1B8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D6B2-72FE-4889-B0A3-92E49756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3790-B6B9-449C-BA42-1D6AC8BE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E80F-A947-4446-8C6D-AD29684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288-4D4C-462E-BF8B-1FD6022E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8D6E-5FDA-4948-8A0E-C6593C1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44F-552F-453E-B90C-4B54A31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F7A7-69A7-45F4-8241-67F5CCA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485C-18A4-42E2-8199-7D9DC04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2685-5398-4453-BB34-26EC371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493A-0D8D-40BD-8777-8CB37D4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A9B-2F19-47C4-A97D-3E69D8F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8D3-31C9-4095-BEFD-40645B0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AE-3FB6-4116-AF1F-A13AC97C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E860-556A-4154-BDA7-917F214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271F-124C-4CD8-A123-730C9B9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DB5-F92F-4DCD-BB78-AF2729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651-AF95-4494-A7E4-B58CE63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3FCB-DF61-4FA7-8204-DB8E6FE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EC3F-4111-44E0-91F2-13D1D553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6E19-FA1F-4BBE-AEE5-3C0A8E8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A520-C935-4EB5-AF7F-680C378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91FB-969A-4BCD-B317-1B7DB7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C9D4-9564-4E04-84CB-7269701F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B5A8-4D24-4BF3-BC1C-930C3E84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6CC3-56CF-4A9F-B9CD-3747DF3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55FC-458B-46D1-9E86-12C02844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1626-DDE1-4C8A-9EC4-574A69A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String Method </a:t>
            </a:r>
          </a:p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DCBD4-BAAB-1E67-CDDB-36ABD7433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047A-3765-BC90-D151-40B0884B7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E5C34-522F-A517-BDA1-222A8035F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21340"/>
            <a:ext cx="12192000" cy="5974264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String Method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 Method are used to these function?	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1) Length Function:-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  Count how many string/ Character in your variable (Count spacing)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2) Lower () Method:-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  All string/ character used for lower case(small word)          (Note:- Method used (.))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3) Upper () Method:-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All string/ Character used for upper case(capital word)         (Note:- Method used (.))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4) Title () Method:-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Only First String/ Character capital another all small.             (Each word first letter capital)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5) Count () Method</a:t>
            </a:r>
            <a:r>
              <a:rPr lang="en-US" sz="20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:- </a:t>
            </a:r>
            <a:r>
              <a:rPr lang="en-US" sz="20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(Case 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Sensitive)</a:t>
            </a:r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How many time repeat single character in your string.        ( small, Capital Different same name) Count)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FC1F3-B47A-95D6-951D-922B8284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52CAF-BE9A-E0ED-F3D1-6DD0C78D5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FDB1A00-FE1E-BA78-4060-1ED991288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This function is used to count the number of times a character occurs in a string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35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171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inherit</vt:lpstr>
      <vt:lpstr>Wingdings</vt:lpstr>
      <vt:lpstr>Office Theme</vt:lpstr>
      <vt:lpstr>Python Course</vt:lpstr>
      <vt:lpstr>Python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Anonymous</dc:creator>
  <cp:lastModifiedBy>Anonymous</cp:lastModifiedBy>
  <cp:revision>87</cp:revision>
  <dcterms:created xsi:type="dcterms:W3CDTF">2024-10-13T13:24:28Z</dcterms:created>
  <dcterms:modified xsi:type="dcterms:W3CDTF">2024-10-25T06:47:29Z</dcterms:modified>
</cp:coreProperties>
</file>