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More Variables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BF8A-3E5B-5F8F-A237-25A48848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7067-2ACB-F396-8ADE-11BB62DC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4654-8DCB-6F7B-60DA-E3C99510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More Variables</a:t>
            </a:r>
          </a:p>
          <a:p>
            <a:pPr algn="l"/>
            <a:endParaRPr lang="en-US" sz="2000" dirty="0"/>
          </a:p>
          <a:p>
            <a:pPr algn="l"/>
            <a:r>
              <a:rPr lang="en-US" sz="1800" dirty="0"/>
              <a:t>One and more </a:t>
            </a:r>
            <a:r>
              <a:rPr lang="en-US" sz="1800"/>
              <a:t>variables declare </a:t>
            </a:r>
            <a:r>
              <a:rPr lang="en-US" sz="1800" dirty="0"/>
              <a:t>in </a:t>
            </a:r>
            <a:r>
              <a:rPr lang="en-US" sz="1800"/>
              <a:t>one line of code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2559-A26F-AF64-85C8-41E67E91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A59B0-87FF-FBEB-B806-B80FF930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39</cp:revision>
  <dcterms:created xsi:type="dcterms:W3CDTF">2024-10-13T13:24:28Z</dcterms:created>
  <dcterms:modified xsi:type="dcterms:W3CDTF">2024-10-18T15:02:25Z</dcterms:modified>
</cp:coreProperties>
</file>