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1A973-37CF-4081-85E2-93C7A513F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44A8D-49E0-4A49-8D3B-2D93F5046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AD23A-58F6-483C-BA22-17B6DB5A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19-Oct-24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30F88-566C-488B-A127-9E3C2373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18A-4DEF-458B-AFBB-B3274DF7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96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28785-E18E-42B9-9649-0FA762BD9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DFCECC-25CC-490A-B150-C1F048183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DCB2A-92FD-4A19-B30B-EDAA360F6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19-Oct-24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B5164-1319-463A-99B0-5C3915102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89818-EE3E-486E-8C23-7D7FA78C2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9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B8AF07-CAFF-42F8-A792-B629A023A3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1CEB7-81DE-4BA2-AF44-DE75CEA19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FFE27-A549-4792-89B5-23D2671C1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19-Oct-24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33169-B6E7-499C-921F-418815D43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7070C-B421-4067-8F3D-957F5E207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75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F8CE1-07BE-4205-ADC0-5586ECD78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220B5-2D67-4956-8334-A523C42E2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56009-76C2-4DD3-B7C6-C0AABE87B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19-Oct-24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97926-3413-4810-9784-AD6BD056C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24100-B068-4EA3-A941-1F4E15794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25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B749E-EF20-4E54-9789-5AEE0980E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50732-256E-465D-945E-5CCF786E3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55DDD-B33C-4B4F-829A-4578BB9E6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19-Oct-24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F3E4A-D56A-46D8-A581-C2A339ADC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FA400-79FA-4573-BB8E-141FA7FC5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6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03958-AECE-4539-818F-BB2E5693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6CB8F-7D12-4C74-838D-9F763838C2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A0875-4707-48D8-9FA2-BA7E18ACB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311E8-1D34-4174-A469-1D0C77238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19-Oct-24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5AAE9-D8FB-4601-9139-F116B38BE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EAC01-EDEC-45EA-964B-09DDA48C4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5FF9-A52C-42CA-AA2D-ACB28E16F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B1EA2-2856-4AC4-B861-AC6E9D113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52012-C852-4910-8646-1542F34DC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F1E9D-9248-4772-88E2-E11A22317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035A2-187A-4975-B007-5652B1B8B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25D6B2-72FE-4889-B0A3-92E497565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19-Oct-24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953790-B6B9-449C-BA42-1D6AC8BE1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3FE80F-A947-4446-8C6D-AD29684E1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9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12288-4D4C-462E-BF8B-1FD6022E5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C8D6E-5FDA-4948-8A0E-C6593C1CD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19-Oct-24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4344F-552F-453E-B90C-4B54A3117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51F7A7-69A7-45F4-8241-67F5CCA66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25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8F485C-18A4-42E2-8199-7D9DC0447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19-Oct-24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B2685-5398-4453-BB34-26EC37168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0493A-0D8D-40BD-8777-8CB37D432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1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EEA9B-2F19-47C4-A97D-3E69D8FED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B18D3-31C9-4095-BEFD-40645B0FB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658AE-3FB6-4116-AF1F-A13AC97CA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6E860-556A-4154-BDA7-917F214A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19-Oct-24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4271F-124C-4CD8-A123-730C9B90A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B9DB5-F92F-4DCD-BB78-AF2729F77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81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BB651-AF95-4494-A7E4-B58CE63AB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E43FCB-DF61-4FA7-8204-DB8E6FE0C5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7EC3F-4111-44E0-91F2-13D1D5535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F6E19-FA1F-4BBE-AEE5-3C0A8E836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19-Oct-24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6A520-C935-4EB5-AF7F-680C37845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891FB-969A-4BCD-B317-1B7DB7817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88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8C9D4-9564-4E04-84CB-7269701FA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EB5A8-4D24-4BF3-BC1C-930C3E84A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66CC3-56CF-4A9F-B9CD-3747DF3410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B9E3A-2A2A-4F2F-BFC7-0929BC6FF3A4}" type="datetimeFigureOut">
              <a:rPr lang="en-US" smtClean="0"/>
              <a:t>19-Oct-24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855FC-458B-46D1-9E86-12C02844F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61626-DDE1-4C8A-9EC4-574A69AE5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55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F15E-EC17-4106-A75E-5F39E8F51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3599"/>
            <a:ext cx="12192000" cy="907742"/>
          </a:xfrm>
        </p:spPr>
        <p:style>
          <a:lnRef idx="3">
            <a:schemeClr val="lt1"/>
          </a:lnRef>
          <a:fillRef idx="1003">
            <a:schemeClr val="dk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Python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C6F86-3650-447A-8952-D3A2AEA43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3080" y="2918458"/>
            <a:ext cx="9144000" cy="1655762"/>
          </a:xfrm>
        </p:spPr>
        <p:txBody>
          <a:bodyPr>
            <a:normAutofit/>
          </a:bodyPr>
          <a:lstStyle/>
          <a:p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Escape Sequence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AB0013-E04D-4364-8971-71421D5A4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373" y="166164"/>
            <a:ext cx="822626" cy="8226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279D3E-587E-4304-95FE-5F59B5E7D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2" y="113599"/>
            <a:ext cx="822626" cy="82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3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F15E-EC17-4106-A75E-5F39E8F51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3599"/>
            <a:ext cx="12192000" cy="907742"/>
          </a:xfrm>
        </p:spPr>
        <p:style>
          <a:lnRef idx="3">
            <a:schemeClr val="lt1"/>
          </a:lnRef>
          <a:fillRef idx="1003">
            <a:schemeClr val="dk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Python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C6F86-3650-447A-8952-D3A2AEA43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773238"/>
            <a:ext cx="5308847" cy="1094249"/>
          </a:xfrm>
        </p:spPr>
        <p:txBody>
          <a:bodyPr>
            <a:normAutofit/>
          </a:bodyPr>
          <a:lstStyle/>
          <a:p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Escape Sequence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AB0013-E04D-4364-8971-71421D5A4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373" y="166164"/>
            <a:ext cx="822626" cy="8226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279D3E-587E-4304-95FE-5F59B5E7D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2" y="113599"/>
            <a:ext cx="822626" cy="822626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0B391FF5-7DB1-44B0-8191-41990C8A079E}"/>
              </a:ext>
            </a:extLst>
          </p:cNvPr>
          <p:cNvSpPr txBox="1">
            <a:spLocks/>
          </p:cNvSpPr>
          <p:nvPr/>
        </p:nvSpPr>
        <p:spPr>
          <a:xfrm>
            <a:off x="-2" y="2334751"/>
            <a:ext cx="12192000" cy="13494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Escape sequences allow you to include special characters in strings. To do this, simply add a backslash ( \ ) before the character you want to escape.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718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F15E-EC17-4106-A75E-5F39E8F51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3599"/>
            <a:ext cx="12192000" cy="907742"/>
          </a:xfrm>
        </p:spPr>
        <p:style>
          <a:lnRef idx="3">
            <a:schemeClr val="lt1"/>
          </a:lnRef>
          <a:fillRef idx="1003">
            <a:schemeClr val="dk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Python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C6F86-3650-447A-8952-D3A2AEA43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9811" y="1536500"/>
            <a:ext cx="9719334" cy="5040763"/>
          </a:xfrm>
        </p:spPr>
        <p:txBody>
          <a:bodyPr>
            <a:normAutofit/>
          </a:bodyPr>
          <a:lstStyle/>
          <a:p>
            <a:r>
              <a:rPr lang="en-U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Types of Escape Sequences</a:t>
            </a:r>
          </a:p>
          <a:p>
            <a:pPr algn="l"/>
            <a:r>
              <a:rPr lang="en-US" sz="2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\’ = Single Quote</a:t>
            </a:r>
          </a:p>
          <a:p>
            <a:pPr algn="l"/>
            <a:r>
              <a:rPr lang="en-US" sz="2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\” = Double Quotes</a:t>
            </a:r>
          </a:p>
          <a:p>
            <a:pPr algn="l"/>
            <a:r>
              <a:rPr lang="en-US" sz="2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\\ = Backslash</a:t>
            </a:r>
          </a:p>
          <a:p>
            <a:pPr algn="l"/>
            <a:r>
              <a:rPr lang="en-US" sz="2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\n = New Line</a:t>
            </a:r>
          </a:p>
          <a:p>
            <a:pPr algn="l"/>
            <a:r>
              <a:rPr lang="en-US" sz="2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\r = Carriage Return(Overwrite)</a:t>
            </a:r>
          </a:p>
          <a:p>
            <a:pPr algn="l"/>
            <a:r>
              <a:rPr lang="en-US" sz="2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\t = Tab (1 Tab Equal 10 Spacebar)</a:t>
            </a:r>
          </a:p>
          <a:p>
            <a:pPr algn="l"/>
            <a:r>
              <a:rPr lang="en-US" sz="2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\b = Backspace(#This example erases one character (backspace))</a:t>
            </a:r>
          </a:p>
          <a:p>
            <a:pPr algn="l"/>
            <a:r>
              <a:rPr lang="en-US" sz="2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\f = form Feed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AB0013-E04D-4364-8971-71421D5A4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373" y="166164"/>
            <a:ext cx="822626" cy="8226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279D3E-587E-4304-95FE-5F59B5E7D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2" y="113599"/>
            <a:ext cx="822626" cy="82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61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97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Python Course</vt:lpstr>
      <vt:lpstr>Python Course</vt:lpstr>
      <vt:lpstr>Python Course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Course</dc:title>
  <dc:creator>Anonymous</dc:creator>
  <cp:lastModifiedBy>Anonymous</cp:lastModifiedBy>
  <cp:revision>11</cp:revision>
  <dcterms:created xsi:type="dcterms:W3CDTF">2024-10-13T13:24:28Z</dcterms:created>
  <dcterms:modified xsi:type="dcterms:W3CDTF">2024-10-19T13:53:19Z</dcterms:modified>
</cp:coreProperties>
</file>