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User Input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User Input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That means we are able to ask the user for </a:t>
            </a:r>
            <a:r>
              <a:rPr lang="en-US" sz="2000"/>
              <a:t>input.</a:t>
            </a:r>
          </a:p>
          <a:p>
            <a:pPr algn="l"/>
            <a:endParaRPr lang="en-US" sz="2000" dirty="0"/>
          </a:p>
          <a:p>
            <a:pPr algn="l"/>
            <a:r>
              <a:rPr lang="en-US" sz="1800" dirty="0"/>
              <a:t>(Note: input function always take string input for user)</a:t>
            </a:r>
          </a:p>
          <a:p>
            <a:pPr algn="l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34</cp:revision>
  <dcterms:created xsi:type="dcterms:W3CDTF">2024-10-13T13:24:28Z</dcterms:created>
  <dcterms:modified xsi:type="dcterms:W3CDTF">2024-10-18T10:05:51Z</dcterms:modified>
</cp:coreProperties>
</file>