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Indexing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BD4-BAAB-1E67-CDDB-36ABD743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7A-3765-BC90-D151-40B0884B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5C34-522F-A517-BDA1-222A8035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1340"/>
            <a:ext cx="12192000" cy="5974264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Indexing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Indexing (index number ) called position of string character.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e.g. 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language = “Python”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       Index Position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p = 0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y = 1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t = 2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 = 3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o = 4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n = 5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Note : (Index number finding using [] bracket) | remember always find any index number used square bracket[]</a:t>
            </a:r>
          </a:p>
          <a:p>
            <a:pPr algn="l"/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C1F3-B47A-95D6-951D-922B8284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52CAF-BE9A-E0ED-F3D1-6DD0C78D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91D171-953F-173B-FB58-C6457138CA54}"/>
              </a:ext>
            </a:extLst>
          </p:cNvPr>
          <p:cNvCxnSpPr/>
          <p:nvPr/>
        </p:nvCxnSpPr>
        <p:spPr>
          <a:xfrm flipH="1">
            <a:off x="1207362" y="2902998"/>
            <a:ext cx="640080" cy="3657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6ACE738-212C-F545-4D6A-CEADE658DEB2}"/>
              </a:ext>
            </a:extLst>
          </p:cNvPr>
          <p:cNvSpPr/>
          <p:nvPr/>
        </p:nvSpPr>
        <p:spPr>
          <a:xfrm>
            <a:off x="150152" y="2989555"/>
            <a:ext cx="1031270" cy="483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FF79DD-3463-12C2-9BAC-054A293A3C9E}"/>
              </a:ext>
            </a:extLst>
          </p:cNvPr>
          <p:cNvCxnSpPr>
            <a:cxnSpLocks/>
          </p:cNvCxnSpPr>
          <p:nvPr/>
        </p:nvCxnSpPr>
        <p:spPr>
          <a:xfrm>
            <a:off x="4065973" y="2902998"/>
            <a:ext cx="736846" cy="3284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03A34-FB5C-07A4-3B4F-C1A43F3E6397}"/>
              </a:ext>
            </a:extLst>
          </p:cNvPr>
          <p:cNvSpPr/>
          <p:nvPr/>
        </p:nvSpPr>
        <p:spPr>
          <a:xfrm>
            <a:off x="4829646" y="3085878"/>
            <a:ext cx="1544715" cy="66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4C378-DBC3-BF18-1F90-A9DEB974C67E}"/>
              </a:ext>
            </a:extLst>
          </p:cNvPr>
          <p:cNvCxnSpPr/>
          <p:nvPr/>
        </p:nvCxnSpPr>
        <p:spPr>
          <a:xfrm flipH="1">
            <a:off x="1527402" y="4074850"/>
            <a:ext cx="3901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FB13D-F1DB-7CAF-FBCC-F3F891C78FE8}"/>
              </a:ext>
            </a:extLst>
          </p:cNvPr>
          <p:cNvSpPr/>
          <p:nvPr/>
        </p:nvSpPr>
        <p:spPr>
          <a:xfrm>
            <a:off x="65103" y="3941685"/>
            <a:ext cx="1462300" cy="36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(0)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54B32-D333-F32C-CEA6-C5AED8FD25E0}"/>
              </a:ext>
            </a:extLst>
          </p:cNvPr>
          <p:cNvSpPr/>
          <p:nvPr/>
        </p:nvSpPr>
        <p:spPr>
          <a:xfrm>
            <a:off x="65102" y="5231206"/>
            <a:ext cx="1462300" cy="36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453811-4D8C-816B-A63F-6B7266C0EB15}"/>
              </a:ext>
            </a:extLst>
          </p:cNvPr>
          <p:cNvSpPr/>
          <p:nvPr/>
        </p:nvSpPr>
        <p:spPr>
          <a:xfrm>
            <a:off x="65102" y="4409981"/>
            <a:ext cx="1462300" cy="36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BB4A99-3E43-3DE4-A7F9-E74B02C2D06A}"/>
              </a:ext>
            </a:extLst>
          </p:cNvPr>
          <p:cNvSpPr/>
          <p:nvPr/>
        </p:nvSpPr>
        <p:spPr>
          <a:xfrm>
            <a:off x="52008" y="4805618"/>
            <a:ext cx="1462300" cy="36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(2)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04CE85-BC48-04AB-4DA2-13422E3C9860}"/>
              </a:ext>
            </a:extLst>
          </p:cNvPr>
          <p:cNvCxnSpPr/>
          <p:nvPr/>
        </p:nvCxnSpPr>
        <p:spPr>
          <a:xfrm flipH="1">
            <a:off x="1527402" y="4520200"/>
            <a:ext cx="3901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DCF96-6F3E-2108-479E-EBE867AFEB8E}"/>
              </a:ext>
            </a:extLst>
          </p:cNvPr>
          <p:cNvCxnSpPr/>
          <p:nvPr/>
        </p:nvCxnSpPr>
        <p:spPr>
          <a:xfrm flipH="1">
            <a:off x="1527401" y="4906531"/>
            <a:ext cx="3901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1FD22-ED3A-44F9-2561-A10D07813524}"/>
              </a:ext>
            </a:extLst>
          </p:cNvPr>
          <p:cNvCxnSpPr/>
          <p:nvPr/>
        </p:nvCxnSpPr>
        <p:spPr>
          <a:xfrm flipH="1">
            <a:off x="1511345" y="5334139"/>
            <a:ext cx="3901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84BF82-C6AB-5BC5-C738-EA57CCC2B70A}"/>
              </a:ext>
            </a:extLst>
          </p:cNvPr>
          <p:cNvSpPr/>
          <p:nvPr/>
        </p:nvSpPr>
        <p:spPr>
          <a:xfrm>
            <a:off x="2851682" y="5963903"/>
            <a:ext cx="1462300" cy="36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(5)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0A2A71-20C7-BCE3-725E-093D64289D15}"/>
              </a:ext>
            </a:extLst>
          </p:cNvPr>
          <p:cNvCxnSpPr/>
          <p:nvPr/>
        </p:nvCxnSpPr>
        <p:spPr>
          <a:xfrm flipH="1">
            <a:off x="2407579" y="6110049"/>
            <a:ext cx="3901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B3C8A96-8794-1F15-16C6-FB97B28BE69D}"/>
              </a:ext>
            </a:extLst>
          </p:cNvPr>
          <p:cNvSpPr/>
          <p:nvPr/>
        </p:nvSpPr>
        <p:spPr>
          <a:xfrm>
            <a:off x="2844032" y="5561620"/>
            <a:ext cx="1462300" cy="36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(4)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D5411-F944-5C39-5B50-236340CE1A51}"/>
              </a:ext>
            </a:extLst>
          </p:cNvPr>
          <p:cNvCxnSpPr/>
          <p:nvPr/>
        </p:nvCxnSpPr>
        <p:spPr>
          <a:xfrm flipH="1">
            <a:off x="2453857" y="5647956"/>
            <a:ext cx="39017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119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53</cp:revision>
  <dcterms:created xsi:type="dcterms:W3CDTF">2024-10-13T13:24:28Z</dcterms:created>
  <dcterms:modified xsi:type="dcterms:W3CDTF">2024-10-19T18:45:40Z</dcterms:modified>
</cp:coreProperties>
</file>