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17-Oct-24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Used as Calculator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8463E-102B-B256-206B-BEB75C3BA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D556-CCCF-0714-1FEC-7BDF6ACC6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F80B-77B3-5B77-0CCF-795BB0AB6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7995"/>
            <a:ext cx="12192000" cy="907742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Types Used in Python</a:t>
            </a:r>
            <a:endParaRPr 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74B43-5F45-B4E5-99FA-8B7196D9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FFE1A-ECAB-192E-3632-9287C2B63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050CE02B-4AD5-E0AE-3B1D-673055674E12}"/>
              </a:ext>
            </a:extLst>
          </p:cNvPr>
          <p:cNvSpPr txBox="1">
            <a:spLocks/>
          </p:cNvSpPr>
          <p:nvPr/>
        </p:nvSpPr>
        <p:spPr>
          <a:xfrm>
            <a:off x="1046163" y="1925830"/>
            <a:ext cx="9705474" cy="2149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738D07-7801-7AA1-6DEF-467EC9A31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04604"/>
              </p:ext>
            </p:extLst>
          </p:nvPr>
        </p:nvGraphicFramePr>
        <p:xfrm>
          <a:off x="1046163" y="1779048"/>
          <a:ext cx="10525350" cy="49653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8450">
                  <a:extLst>
                    <a:ext uri="{9D8B030D-6E8A-4147-A177-3AD203B41FA5}">
                      <a16:colId xmlns:a16="http://schemas.microsoft.com/office/drawing/2014/main" val="3729827271"/>
                    </a:ext>
                  </a:extLst>
                </a:gridCol>
                <a:gridCol w="3508450">
                  <a:extLst>
                    <a:ext uri="{9D8B030D-6E8A-4147-A177-3AD203B41FA5}">
                      <a16:colId xmlns:a16="http://schemas.microsoft.com/office/drawing/2014/main" val="2079171526"/>
                    </a:ext>
                  </a:extLst>
                </a:gridCol>
                <a:gridCol w="3508450">
                  <a:extLst>
                    <a:ext uri="{9D8B030D-6E8A-4147-A177-3AD203B41FA5}">
                      <a16:colId xmlns:a16="http://schemas.microsoft.com/office/drawing/2014/main" val="3816952283"/>
                    </a:ext>
                  </a:extLst>
                </a:gridCol>
              </a:tblGrid>
              <a:tr h="410401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23475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&gt;&gt;print(2+3)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20856"/>
                  </a:ext>
                </a:extLst>
              </a:tr>
              <a:tr h="7083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Subtraction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&gt;&gt;print(2-3) = -1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702846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&gt;&gt;print(2*3)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83638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&gt;&gt;print(4/2) = 2.0</a:t>
                      </a:r>
                    </a:p>
                    <a:p>
                      <a:r>
                        <a:rPr lang="en-US" dirty="0"/>
                        <a:t>&gt;&gt;print(2/4) 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93032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//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&gt;&gt;print(4//2) = 2</a:t>
                      </a:r>
                    </a:p>
                    <a:p>
                      <a:r>
                        <a:rPr lang="en-US" dirty="0"/>
                        <a:t>&gt;&gt;print(2//4) =0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23929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Modulo, it gives 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&gt;&gt;print(6%2) = 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56240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Exponent(Square Root)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&gt;&gt;print(2**3) = 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7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561F7-E90D-BADC-1ACB-26F552263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F2BC-428E-7F97-51CD-1A6EAB2C5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11F8A-C20C-9E24-E75C-C7B9E93A1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7994"/>
            <a:ext cx="12192000" cy="5640005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Types Used in Python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 | Modulo| 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5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5	25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25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0 (called modulo)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D11A1-3A08-3245-FCC3-1A983EA9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B7FEE-1A0D-1A3E-4036-DE735FC04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3DE85EB4-0084-17BF-1A6E-D338B7F9CC32}"/>
              </a:ext>
            </a:extLst>
          </p:cNvPr>
          <p:cNvSpPr txBox="1">
            <a:spLocks/>
          </p:cNvSpPr>
          <p:nvPr/>
        </p:nvSpPr>
        <p:spPr>
          <a:xfrm>
            <a:off x="0" y="2103383"/>
            <a:ext cx="9705474" cy="2149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554E8D-9259-CA53-FE09-082B6D725D5C}"/>
              </a:ext>
            </a:extLst>
          </p:cNvPr>
          <p:cNvCxnSpPr/>
          <p:nvPr/>
        </p:nvCxnSpPr>
        <p:spPr>
          <a:xfrm>
            <a:off x="3187083" y="2592280"/>
            <a:ext cx="23170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450D6E-14C6-7DC8-F3CB-3034707C5233}"/>
              </a:ext>
            </a:extLst>
          </p:cNvPr>
          <p:cNvCxnSpPr/>
          <p:nvPr/>
        </p:nvCxnSpPr>
        <p:spPr>
          <a:xfrm>
            <a:off x="3187083" y="2592280"/>
            <a:ext cx="0" cy="1660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8D6DAA-BA50-EC52-9290-D3B64A2BC95B}"/>
              </a:ext>
            </a:extLst>
          </p:cNvPr>
          <p:cNvCxnSpPr/>
          <p:nvPr/>
        </p:nvCxnSpPr>
        <p:spPr>
          <a:xfrm>
            <a:off x="3258105" y="3429000"/>
            <a:ext cx="17932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E45CA-3E78-B3A2-9779-E5D4047B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E401-3B9D-BAEE-4590-64634A37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7320F-AD16-1F80-76B4-0ABBD1E07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7995"/>
            <a:ext cx="12192000" cy="907742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Precedence Role in python </a:t>
            </a:r>
            <a:endParaRPr 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FA2FB-2D0D-2B6D-F1A6-3E2030201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0553E-2BAE-1FC1-733B-94AB5E29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177127F-CD01-0D9C-FF18-898457F684F8}"/>
              </a:ext>
            </a:extLst>
          </p:cNvPr>
          <p:cNvSpPr txBox="1">
            <a:spLocks/>
          </p:cNvSpPr>
          <p:nvPr/>
        </p:nvSpPr>
        <p:spPr>
          <a:xfrm>
            <a:off x="1046163" y="1925830"/>
            <a:ext cx="9705474" cy="2149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35325D-55A0-AE7F-95C7-E7D6D9B63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76438"/>
              </p:ext>
            </p:extLst>
          </p:nvPr>
        </p:nvGraphicFramePr>
        <p:xfrm>
          <a:off x="1544715" y="1925830"/>
          <a:ext cx="9601200" cy="35661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84140">
                  <a:extLst>
                    <a:ext uri="{9D8B030D-6E8A-4147-A177-3AD203B41FA5}">
                      <a16:colId xmlns:a16="http://schemas.microsoft.com/office/drawing/2014/main" val="1353853264"/>
                    </a:ext>
                  </a:extLst>
                </a:gridCol>
                <a:gridCol w="4817060">
                  <a:extLst>
                    <a:ext uri="{9D8B030D-6E8A-4147-A177-3AD203B41FA5}">
                      <a16:colId xmlns:a16="http://schemas.microsoft.com/office/drawing/2014/main" val="493205486"/>
                    </a:ext>
                  </a:extLst>
                </a:gridCol>
              </a:tblGrid>
              <a:tr h="520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 and Associativity Rule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560716"/>
                  </a:ext>
                </a:extLst>
              </a:tr>
              <a:tr h="761508">
                <a:tc>
                  <a:txBody>
                    <a:bodyPr/>
                    <a:lstStyle/>
                    <a:p>
                      <a:r>
                        <a:rPr lang="en-US" dirty="0"/>
                        <a:t>Parentheses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Highest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211751"/>
                  </a:ext>
                </a:extLst>
              </a:tr>
              <a:tr h="761508"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Left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555209"/>
                  </a:ext>
                </a:extLst>
              </a:tr>
              <a:tr h="761508">
                <a:tc>
                  <a:txBody>
                    <a:bodyPr/>
                    <a:lstStyle/>
                    <a:p>
                      <a:r>
                        <a:rPr lang="en-US" dirty="0"/>
                        <a:t>*, /, //,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449627"/>
                  </a:ext>
                </a:extLst>
              </a:tr>
              <a:tr h="761508"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82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3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176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Course</vt:lpstr>
      <vt:lpstr>Python Course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20</cp:revision>
  <dcterms:created xsi:type="dcterms:W3CDTF">2024-10-13T13:24:28Z</dcterms:created>
  <dcterms:modified xsi:type="dcterms:W3CDTF">2024-10-17T05:34:33Z</dcterms:modified>
</cp:coreProperties>
</file>