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A973-37CF-4081-85E2-93C7A513F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44A8D-49E0-4A49-8D3B-2D93F5046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AD23A-58F6-483C-BA22-17B6DB5A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30F88-566C-488B-A127-9E3C2373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18A-4DEF-458B-AFBB-B3274DF7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9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8785-E18E-42B9-9649-0FA762BD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FCECC-25CC-490A-B150-C1F048183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DCB2A-92FD-4A19-B30B-EDAA360F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B5164-1319-463A-99B0-5C391510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89818-EE3E-486E-8C23-7D7FA78C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9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8AF07-CAFF-42F8-A792-B629A023A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1CEB7-81DE-4BA2-AF44-DE75CEA19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FFE27-A549-4792-89B5-23D2671C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33169-B6E7-499C-921F-418815D4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070C-B421-4067-8F3D-957F5E20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7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8CE1-07BE-4205-ADC0-5586ECD7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20B5-2D67-4956-8334-A523C42E2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56009-76C2-4DD3-B7C6-C0AABE87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7926-3413-4810-9784-AD6BD056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24100-B068-4EA3-A941-1F4E1579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749E-EF20-4E54-9789-5AEE0980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50732-256E-465D-945E-5CCF786E3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5DDD-B33C-4B4F-829A-4578BB9E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F3E4A-D56A-46D8-A581-C2A339AD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FA400-79FA-4573-BB8E-141FA7FC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6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3958-AECE-4539-818F-BB2E5693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CB8F-7D12-4C74-838D-9F763838C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A0875-4707-48D8-9FA2-BA7E18ACB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311E8-1D34-4174-A469-1D0C7723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5AAE9-D8FB-4601-9139-F116B38B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EAC01-EDEC-45EA-964B-09DDA48C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5FF9-A52C-42CA-AA2D-ACB28E16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B1EA2-2856-4AC4-B861-AC6E9D113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52012-C852-4910-8646-1542F34DC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F1E9D-9248-4772-88E2-E11A22317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035A2-187A-4975-B007-5652B1B8B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5D6B2-72FE-4889-B0A3-92E49756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53790-B6B9-449C-BA42-1D6AC8BE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FE80F-A947-4446-8C6D-AD29684E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2288-4D4C-462E-BF8B-1FD6022E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C8D6E-5FDA-4948-8A0E-C6593C1C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4344F-552F-453E-B90C-4B54A311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1F7A7-69A7-45F4-8241-67F5CCA6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2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F485C-18A4-42E2-8199-7D9DC044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B2685-5398-4453-BB34-26EC3716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0493A-0D8D-40BD-8777-8CB37D43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EA9B-2F19-47C4-A97D-3E69D8FE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B18D3-31C9-4095-BEFD-40645B0FB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658AE-3FB6-4116-AF1F-A13AC97C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6E860-556A-4154-BDA7-917F214A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4271F-124C-4CD8-A123-730C9B90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B9DB5-F92F-4DCD-BB78-AF2729F7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8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B651-AF95-4494-A7E4-B58CE63A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43FCB-DF61-4FA7-8204-DB8E6FE0C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7EC3F-4111-44E0-91F2-13D1D5535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F6E19-FA1F-4BBE-AEE5-3C0A8E83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6A520-C935-4EB5-AF7F-680C3784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891FB-969A-4BCD-B317-1B7DB781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8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8C9D4-9564-4E04-84CB-7269701FA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EB5A8-4D24-4BF3-BC1C-930C3E84A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66CC3-56CF-4A9F-B9CD-3747DF341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B9E3A-2A2A-4F2F-BFC7-0929BC6FF3A4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855FC-458B-46D1-9E86-12C02844F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61626-DDE1-4C8A-9EC4-574A69AE5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5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F15E-EC17-4106-A75E-5F39E8F51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C6F86-3650-447A-8952-D3A2AEA43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3080" y="2918458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Center Method in Program</a:t>
            </a:r>
          </a:p>
          <a:p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B0013-E04D-4364-8971-71421D5A4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79D3E-587E-4304-95FE-5F59B5E7D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3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DCBD4-BAAB-1E67-CDDB-36ABD7433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047A-3765-BC90-D151-40B0884B7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E5C34-522F-A517-BDA1-222A8035F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21340"/>
            <a:ext cx="12192000" cy="5974264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Center Method in Program </a:t>
            </a:r>
          </a:p>
          <a:p>
            <a:pPr algn="l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1) Add the **Ali** in your string.</a:t>
            </a:r>
          </a:p>
          <a:p>
            <a:pPr algn="l"/>
            <a:endParaRPr lang="en-US" sz="1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1FC1F3-B47A-95D6-951D-922B82840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052CAF-BE9A-E0ED-F3D1-6DD0C78D5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FDB1A00-FE1E-BA78-4060-1ED991288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This function is used to count the number of times a character occurs in a string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35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42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inherit</vt:lpstr>
      <vt:lpstr>Office Theme</vt:lpstr>
      <vt:lpstr>Python Course</vt:lpstr>
      <vt:lpstr>Python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Course</dc:title>
  <dc:creator>Anonymous</dc:creator>
  <cp:lastModifiedBy>Anonymous</cp:lastModifiedBy>
  <cp:revision>109</cp:revision>
  <dcterms:created xsi:type="dcterms:W3CDTF">2024-10-13T13:24:28Z</dcterms:created>
  <dcterms:modified xsi:type="dcterms:W3CDTF">2024-10-29T16:27:15Z</dcterms:modified>
</cp:coreProperties>
</file>