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Find and Replace Method</a:t>
            </a:r>
          </a:p>
          <a:p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D925D-689D-BFD5-CA11-2F83D7C59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DF30-BBB8-11E6-1983-8F44B928D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51185-237D-6A08-D26F-FE4B70F3C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89658"/>
            <a:ext cx="12192000" cy="5768342"/>
          </a:xfrm>
        </p:spPr>
        <p:txBody>
          <a:bodyPr>
            <a:normAutofit/>
          </a:bodyPr>
          <a:lstStyle/>
          <a:p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Find and Replace Method</a:t>
            </a:r>
          </a:p>
          <a:p>
            <a:pPr algn="l"/>
            <a:r>
              <a:rPr lang="en-US" sz="28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Replace() Method :- </a:t>
            </a:r>
          </a:p>
          <a:p>
            <a:pPr algn="l"/>
            <a:r>
              <a:rPr lang="en-US" sz="28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Are used for replace any word spacing.</a:t>
            </a:r>
          </a:p>
          <a:p>
            <a:pPr algn="l"/>
            <a:r>
              <a:rPr lang="en-US" sz="28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Find() Method :-</a:t>
            </a:r>
          </a:p>
          <a:p>
            <a:pPr algn="l"/>
            <a:r>
              <a:rPr lang="en-US" sz="28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Are Find position in your string and find any character position in your string.</a:t>
            </a:r>
          </a:p>
          <a:p>
            <a:pPr algn="l"/>
            <a:r>
              <a:rPr lang="en-US" sz="28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00408-1E12-E781-8653-42AA4EDA4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0C1CE6-4B82-3115-8941-FC426CB53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6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Anonymous</cp:lastModifiedBy>
  <cp:revision>110</cp:revision>
  <dcterms:created xsi:type="dcterms:W3CDTF">2024-10-13T13:24:28Z</dcterms:created>
  <dcterms:modified xsi:type="dcterms:W3CDTF">2024-10-29T15:58:48Z</dcterms:modified>
</cp:coreProperties>
</file>