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Slicing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CBD4-BAAB-1E67-CDDB-36ABD743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47A-3765-BC90-D151-40B0884B7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E5C34-522F-A517-BDA1-222A8035F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21340"/>
            <a:ext cx="12192000" cy="5974264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Slicing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slicing some time called sub sequence. Which is used for find one and more character position in python.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Syntax : [start argument : </a:t>
            </a:r>
            <a:r>
              <a:rPr lang="en-US" sz="20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 argument]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</a:p>
          <a:p>
            <a:pPr algn="l"/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FC1F3-B47A-95D6-951D-922B8284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52CAF-BE9A-E0ED-F3D1-6DD0C78D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57</cp:revision>
  <dcterms:created xsi:type="dcterms:W3CDTF">2024-10-13T13:24:28Z</dcterms:created>
  <dcterms:modified xsi:type="dcterms:W3CDTF">2024-10-20T13:27:40Z</dcterms:modified>
</cp:coreProperties>
</file>