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B03D-302D-4D19-9AFF-718A86CA92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2537-2C5F-4746-8FBE-3DA862A72C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endParaRPr lang="en-US" dirty="0"/>
          </a:p>
        </p:txBody>
      </p:sp>
      <p:pic>
        <p:nvPicPr>
          <p:cNvPr id="3" name="Picture 2" descr="Python-programming-logo-on-transparent-background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6375" y="-128270"/>
            <a:ext cx="1917700" cy="1917700"/>
          </a:xfrm>
          <a:prstGeom prst="rect">
            <a:avLst/>
          </a:prstGeom>
        </p:spPr>
      </p:pic>
      <p:pic>
        <p:nvPicPr>
          <p:cNvPr id="5" name="Picture 4" descr="coderameen_youtube_logo_150x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790" y="5812790"/>
            <a:ext cx="1045210" cy="1045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87779" y="328980"/>
            <a:ext cx="5476568" cy="6489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What is Python</a:t>
            </a:r>
            <a:endParaRPr lang="en-US" sz="3200" b="1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7779" y="1193917"/>
            <a:ext cx="7787150" cy="47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a high-level Interpreter, general-purpose programming language known for its simplicity, readability, and versatility. </a:t>
            </a: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Readable &amp; Clean Syntax: Almost like writing English.</a:t>
            </a: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Interpreted &amp; Dynamically Typed: No need to declare variable types.</a:t>
            </a: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Huge Standard Library: Comes with modules for everything from web development to math.</a:t>
            </a: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Cross-Platform: Runs on Windows, macOS, Linux, etc.</a:t>
            </a: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Multiple Paradigms: Object-oriented, procedural, and functional programming.</a:t>
            </a: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Source and Large community: Free to use and large amount of community to contribute and collabarate.</a:t>
            </a: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Python-programming-logo-on-transparent-background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7170" y="-85725"/>
            <a:ext cx="1917700" cy="1917700"/>
          </a:xfrm>
          <a:prstGeom prst="rect">
            <a:avLst/>
          </a:prstGeom>
        </p:spPr>
      </p:pic>
      <p:pic>
        <p:nvPicPr>
          <p:cNvPr id="7" name="Picture 6" descr="coderameen_youtube_logo_150x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790" y="5812790"/>
            <a:ext cx="1045210" cy="1045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59365" y="375632"/>
            <a:ext cx="6916392" cy="6489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Setting up Python and IDEs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365" y="1644790"/>
            <a:ext cx="7072604" cy="421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Installing Python</a:t>
            </a: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Download and Install Python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Visit the official Python webiste: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https://www.python.org/.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Run the Installer and ensure you check the box to </a:t>
            </a:r>
            <a:r>
              <a:rPr kumimoji="0" lang="en-US" alt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python to PATH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(important for running Python from the command line).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Verify Installation: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Open a terminal or command prompt and type: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python --version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This should display the installed python version (e.g., Python 3.13.5)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Python-programming-logo-on-transparent-background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7170" y="-85725"/>
            <a:ext cx="1917700" cy="1917700"/>
          </a:xfrm>
          <a:prstGeom prst="rect">
            <a:avLst/>
          </a:prstGeom>
        </p:spPr>
      </p:pic>
      <p:pic>
        <p:nvPicPr>
          <p:cNvPr id="5" name="Picture 4" descr="coderameen_youtube_logo_150x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790" y="5812790"/>
            <a:ext cx="1045210" cy="1045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59365" y="375632"/>
            <a:ext cx="6916392" cy="6489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Setting up Python and IDEs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365" y="1752740"/>
            <a:ext cx="7072604" cy="39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IDE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Integrated Development Environment (IDE) is a software application that provides tools for writing, testing and debugging code.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Python IDEs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VS Code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PyCharm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Jupyter Notebook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IDLE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Sublime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Brackets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Python-programming-logo-on-transparent-background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7170" y="-85725"/>
            <a:ext cx="1917700" cy="1917700"/>
          </a:xfrm>
          <a:prstGeom prst="rect">
            <a:avLst/>
          </a:prstGeom>
        </p:spPr>
      </p:pic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45" y="0"/>
            <a:ext cx="2505075" cy="24631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5465" y="6196965"/>
            <a:ext cx="825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Download link for VS Code: </a:t>
            </a:r>
            <a:r>
              <a:rPr lang="en-US" altLang="en-GB">
                <a:solidFill>
                  <a:schemeClr val="accent1">
                    <a:lumMod val="75000"/>
                  </a:schemeClr>
                </a:solidFill>
              </a:rPr>
              <a:t>https://code.visualstudio.com/download</a:t>
            </a:r>
            <a:endParaRPr lang="en-US" altLang="en-GB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coderameen_youtube_logo_150x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790" y="5812790"/>
            <a:ext cx="1045210" cy="1045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WPS Presentation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1_Office Theme</vt:lpstr>
      <vt:lpstr>Introduction to Python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Coder Ameen</cp:lastModifiedBy>
  <cp:revision>17</cp:revision>
  <dcterms:created xsi:type="dcterms:W3CDTF">2025-03-29T12:47:00Z</dcterms:created>
  <dcterms:modified xsi:type="dcterms:W3CDTF">2025-07-25T07:23:14Z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FFF542B9CBA24FA19978D90B705446DB_13</vt:lpwstr>
  </property>
  <property fmtid="{D5CDD505-2E9C-101B-9397-08002B2CF9AE}" pid="3" name="KSOProductBuildVer">
    <vt:lpwstr>2057-12.2.0.21936</vt:lpwstr>
  </property>
</Properties>
</file>