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  <p:sldId id="266" r:id="rId12"/>
    <p:sldId id="272" r:id="rId13"/>
    <p:sldId id="271" r:id="rId14"/>
    <p:sldId id="270" r:id="rId15"/>
    <p:sldId id="269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Pattern(Creational Design Pattern)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mean: we create single instance(object) for a particular class. Here we need to ensure no other instance(object) are created for that respective class.</a:t>
            </a:r>
          </a:p>
          <a:p>
            <a:r>
              <a:rPr lang="en-US" dirty="0" smtClean="0"/>
              <a:t>USE CASE:</a:t>
            </a:r>
          </a:p>
          <a:p>
            <a:r>
              <a:rPr lang="en-US" dirty="0" smtClean="0"/>
              <a:t>1. DB Creation: In project, we need only one </a:t>
            </a:r>
            <a:r>
              <a:rPr lang="en-US" dirty="0" err="1" smtClean="0"/>
              <a:t>db</a:t>
            </a:r>
            <a:r>
              <a:rPr lang="en-US" dirty="0" smtClean="0"/>
              <a:t> connect for all the modules of your project.</a:t>
            </a:r>
          </a:p>
          <a:p>
            <a:r>
              <a:rPr lang="en-US" dirty="0" smtClean="0"/>
              <a:t>2.UT(unit test) Manager: a single manager file handle to run all UT’s at a time.</a:t>
            </a:r>
          </a:p>
          <a:p>
            <a:r>
              <a:rPr lang="en-US" dirty="0" smtClean="0"/>
              <a:t>3. Logger manager: Instead of showing logs in different places, we can mange to show all logs in single place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5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Singleton: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Q.Design</a:t>
            </a:r>
            <a:r>
              <a:rPr lang="en-US" dirty="0"/>
              <a:t> and Implement a Logger class ensuring a single instance throughout the application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2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“Provide a unified interface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dirty="0"/>
              <a:t>The Template Method pattern defines the skeleton of an algorithm in a method, deferring some steps to subclasses. It lets subclasses redefine certain steps of an algorithm without changing its structure</a:t>
            </a:r>
            <a:r>
              <a:rPr lang="en-US" dirty="0" smtClean="0"/>
              <a:t>.”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Template Method Pattern allows you to define a common process (in this case, processing documents) while allowing subclasses to specify </a:t>
            </a:r>
            <a:r>
              <a:rPr lang="en-US" dirty="0" smtClean="0"/>
              <a:t>t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 The Template Method Pattern allows you to define a common process (in this case, processing </a:t>
            </a:r>
          </a:p>
          <a:p>
            <a:r>
              <a:rPr lang="en-US" dirty="0"/>
              <a:t>documents) while allowing subclasses to specify the details of certain steps.</a:t>
            </a:r>
          </a:p>
          <a:p>
            <a:r>
              <a:rPr lang="en-US" dirty="0"/>
              <a:t> The </a:t>
            </a:r>
            <a:r>
              <a:rPr lang="en-US" dirty="0" err="1"/>
              <a:t>DocumentProcessor</a:t>
            </a:r>
            <a:r>
              <a:rPr lang="en-US" dirty="0"/>
              <a:t> class provides the structure for the algorithm, while </a:t>
            </a:r>
          </a:p>
          <a:p>
            <a:r>
              <a:rPr lang="en-US" dirty="0" err="1"/>
              <a:t>WordProcessor</a:t>
            </a:r>
            <a:r>
              <a:rPr lang="en-US" dirty="0"/>
              <a:t> and </a:t>
            </a:r>
            <a:r>
              <a:rPr lang="en-US" dirty="0" err="1"/>
              <a:t>PDFProcessor</a:t>
            </a:r>
            <a:r>
              <a:rPr lang="en-US" dirty="0"/>
              <a:t> provide their specific implementations. This promotes </a:t>
            </a:r>
          </a:p>
          <a:p>
            <a:r>
              <a:rPr lang="en-US" dirty="0"/>
              <a:t>code reuse and adherence to the DRY (Don't Repeat Yourself) principle.</a:t>
            </a:r>
          </a:p>
          <a:p>
            <a:r>
              <a:rPr lang="en-US" dirty="0" smtClean="0"/>
              <a:t>he </a:t>
            </a:r>
            <a:r>
              <a:rPr lang="en-US" dirty="0"/>
              <a:t>details of certain steps.</a:t>
            </a:r>
          </a:p>
        </p:txBody>
      </p:sp>
    </p:spTree>
    <p:extLst>
      <p:ext uri="{BB962C8B-B14F-4D97-AF65-F5344CB8AC3E}">
        <p14:creationId xmlns:p14="http://schemas.microsoft.com/office/powerpoint/2010/main" val="101130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“The </a:t>
            </a:r>
            <a:r>
              <a:rPr lang="en-US" dirty="0"/>
              <a:t>Observer Design Pattern is useful when you want to create a subscription model where multiple objects (observers) are notified about changes in another object (subject</a:t>
            </a:r>
            <a:r>
              <a:rPr lang="en-US" dirty="0" smtClean="0"/>
              <a:t>).”</a:t>
            </a:r>
          </a:p>
          <a:p>
            <a:r>
              <a:rPr lang="en-US" dirty="0" smtClean="0"/>
              <a:t>Example: YouTube, E-com, Spotify, Netflix etc.. Notify the subscribers if any latest content available.</a:t>
            </a:r>
          </a:p>
          <a:p>
            <a:r>
              <a:rPr lang="en-US" dirty="0" smtClean="0"/>
              <a:t>Real-Time: </a:t>
            </a:r>
            <a:r>
              <a:rPr lang="en-US" dirty="0" err="1" smtClean="0"/>
              <a:t>WeatherStation</a:t>
            </a:r>
            <a:r>
              <a:rPr lang="en-US" dirty="0" smtClean="0"/>
              <a:t>, here we notify the temperature updates to all the subscribers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•	The Observer Design Pattern is useful when you want to create a subscription model where multiple objects (observers) are notified about changes in another object (subject).</a:t>
            </a:r>
          </a:p>
          <a:p>
            <a:r>
              <a:rPr lang="en-US" dirty="0"/>
              <a:t>•	In this implementation, the </a:t>
            </a:r>
            <a:r>
              <a:rPr lang="en-US" dirty="0" err="1"/>
              <a:t>WeatherStation</a:t>
            </a:r>
            <a:r>
              <a:rPr lang="en-US" dirty="0"/>
              <a:t> serves as the subject that tracks its state (temperature) and notifies all registered </a:t>
            </a:r>
            <a:r>
              <a:rPr lang="en-US" dirty="0" err="1"/>
              <a:t>DisplayDevice</a:t>
            </a:r>
            <a:r>
              <a:rPr lang="en-US" dirty="0"/>
              <a:t> instances whenever the temperature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Proxy class controls access to the </a:t>
            </a:r>
            <a:r>
              <a:rPr lang="en-US" dirty="0" err="1"/>
              <a:t>RealResource</a:t>
            </a:r>
            <a:r>
              <a:rPr lang="en-US" dirty="0"/>
              <a:t> instance. It checks the user's permissions before allowing access to the </a:t>
            </a:r>
            <a:r>
              <a:rPr lang="en-US" dirty="0" smtClean="0"/>
              <a:t>resource.</a:t>
            </a:r>
          </a:p>
          <a:p>
            <a:r>
              <a:rPr lang="en-US" dirty="0" smtClean="0"/>
              <a:t>It act as gatekeeper</a:t>
            </a:r>
          </a:p>
          <a:p>
            <a:r>
              <a:rPr lang="en-US" dirty="0" smtClean="0"/>
              <a:t>Ex: Unwanted  Cisco Network packet entry in organization</a:t>
            </a:r>
          </a:p>
          <a:p>
            <a:r>
              <a:rPr lang="en-US" dirty="0"/>
              <a:t>Summary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 </a:t>
            </a:r>
            <a:r>
              <a:rPr lang="en-US" dirty="0"/>
              <a:t>The Proxy Design Pattern is useful when you want to provide a surrogate or placeholder for another object to control access to it.  In this implementation, the Proxy checks the user's permissions before allowing access to the </a:t>
            </a:r>
            <a:r>
              <a:rPr lang="en-US" dirty="0" err="1"/>
              <a:t>RealResource</a:t>
            </a:r>
            <a:r>
              <a:rPr lang="en-US" dirty="0"/>
              <a:t>, effectively acting as a gatekeeper.</a:t>
            </a:r>
          </a:p>
        </p:txBody>
      </p:sp>
    </p:spTree>
    <p:extLst>
      <p:ext uri="{BB962C8B-B14F-4D97-AF65-F5344CB8AC3E}">
        <p14:creationId xmlns:p14="http://schemas.microsoft.com/office/powerpoint/2010/main" val="415129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Mediator Design Pattern</a:t>
            </a:r>
            <a:r>
              <a:rPr lang="en-US" dirty="0"/>
              <a:t> belongs to the </a:t>
            </a:r>
            <a:r>
              <a:rPr lang="en-US" b="1" dirty="0"/>
              <a:t>Behavioral Design Patterns</a:t>
            </a:r>
            <a:r>
              <a:rPr lang="en-US" dirty="0"/>
              <a:t> category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Definition: “The </a:t>
            </a:r>
            <a:r>
              <a:rPr lang="en-US" dirty="0"/>
              <a:t>Mediator pattern defines an object (mediator) that encapsulates how a set of objects interact with each other, reducing direct dependencies between </a:t>
            </a:r>
            <a:r>
              <a:rPr lang="en-US" dirty="0" smtClean="0"/>
              <a:t>them.”</a:t>
            </a:r>
          </a:p>
          <a:p>
            <a:r>
              <a:rPr lang="en-US" b="1" dirty="0"/>
              <a:t>Real-World Example:</a:t>
            </a:r>
          </a:p>
          <a:p>
            <a:r>
              <a:rPr lang="en-US" dirty="0"/>
              <a:t>In a chat application, participants (users) do not communicate directly with each other. Instead, a "</a:t>
            </a:r>
            <a:r>
              <a:rPr lang="en-US" dirty="0" err="1"/>
              <a:t>ChatRoom</a:t>
            </a:r>
            <a:r>
              <a:rPr lang="en-US" dirty="0"/>
              <a:t>" (mediator) facilitates communication between users. This way, users are not aware of the other participants' details, and the chat room controls the message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Q. Design and Implement a Mediator pattern to manage communication between a set of objects (e.g., chat room with multiple participants</a:t>
            </a:r>
            <a:r>
              <a:rPr lang="en-US" dirty="0" smtClean="0"/>
              <a:t>).?</a:t>
            </a:r>
          </a:p>
          <a:p>
            <a:endParaRPr lang="en-US" dirty="0"/>
          </a:p>
          <a:p>
            <a:r>
              <a:rPr lang="en-US" dirty="0"/>
              <a:t>Summary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The Mediator Design Pattern allows for the decoupling of components by using a mediator to facilitate communication between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example, the </a:t>
            </a:r>
            <a:r>
              <a:rPr lang="en-US" dirty="0" err="1"/>
              <a:t>ChatRoom</a:t>
            </a:r>
            <a:r>
              <a:rPr lang="en-US" dirty="0"/>
              <a:t> class serves as the mediator that manages the interaction between Participant instances, making the system more organized and reducing dependencies among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35793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standard solutions to common problems in software design. They provide a template or blueprint that developers can follow to address recurring design challenges, promoting best practices and improving code maintainability, flexibility, and scalability</a:t>
            </a:r>
            <a:r>
              <a:rPr lang="en-US" dirty="0" smtClean="0"/>
              <a:t>.</a:t>
            </a:r>
          </a:p>
          <a:p>
            <a:r>
              <a:rPr lang="en-US" dirty="0"/>
              <a:t>In software architecture, design patterns are reusable solutions to common problems in software design. While there are many design patterns, they can generally be categorized into three main types:</a:t>
            </a:r>
          </a:p>
        </p:txBody>
      </p:sp>
    </p:spTree>
    <p:extLst>
      <p:ext uri="{BB962C8B-B14F-4D97-AF65-F5344CB8AC3E}">
        <p14:creationId xmlns:p14="http://schemas.microsoft.com/office/powerpoint/2010/main" val="11432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Creational </a:t>
            </a:r>
            <a:r>
              <a:rPr lang="en-US" dirty="0" smtClean="0"/>
              <a:t>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Structural </a:t>
            </a:r>
            <a:r>
              <a:rPr lang="en-US" dirty="0" smtClean="0"/>
              <a:t>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405886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0878"/>
            <a:ext cx="8946541" cy="4923692"/>
          </a:xfrm>
        </p:spPr>
        <p:txBody>
          <a:bodyPr>
            <a:normAutofit/>
          </a:bodyPr>
          <a:lstStyle/>
          <a:p>
            <a:r>
              <a:rPr lang="en-US" dirty="0"/>
              <a:t>These patterns deal with object creation mechanisms, optimizing the </a:t>
            </a:r>
            <a:r>
              <a:rPr lang="en-US" dirty="0" smtClean="0"/>
              <a:t>process </a:t>
            </a:r>
            <a:r>
              <a:rPr lang="en-US" dirty="0"/>
              <a:t>of creating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4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Singleton</a:t>
            </a:r>
            <a:r>
              <a:rPr lang="en-US" dirty="0"/>
              <a:t>: Ensures a class has only one instance and provides a </a:t>
            </a:r>
            <a:r>
              <a:rPr lang="en-US" dirty="0" smtClean="0"/>
              <a:t>global </a:t>
            </a:r>
            <a:r>
              <a:rPr lang="en-US" dirty="0"/>
              <a:t>point of access. Use it when you need to control access to shared </a:t>
            </a:r>
            <a:r>
              <a:rPr lang="en-US" dirty="0" smtClean="0"/>
              <a:t>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Factory </a:t>
            </a:r>
            <a:r>
              <a:rPr lang="en-US" dirty="0"/>
              <a:t>Method: Defines an interface for creating an object but allows subclasses to alter the type of objects that will be created. Use it when a class cannot anticipate the type of objects it needs to </a:t>
            </a:r>
            <a:r>
              <a:rPr lang="en-US" dirty="0" smtClean="0"/>
              <a:t>create.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 </a:t>
            </a:r>
            <a:r>
              <a:rPr lang="en-US" dirty="0"/>
              <a:t>Factory: Provides an interface for creating families of related or dependent objects without specifying their concrete classes. Use it when the system needs to be </a:t>
            </a:r>
            <a:r>
              <a:rPr lang="en-US" dirty="0" err="1"/>
              <a:t>indepenindependent</a:t>
            </a:r>
            <a:r>
              <a:rPr lang="en-US" dirty="0"/>
              <a:t> of how its objects are created.</a:t>
            </a:r>
          </a:p>
        </p:txBody>
      </p:sp>
    </p:spTree>
    <p:extLst>
      <p:ext uri="{BB962C8B-B14F-4D97-AF65-F5344CB8AC3E}">
        <p14:creationId xmlns:p14="http://schemas.microsoft.com/office/powerpoint/2010/main" val="38068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Creational </a:t>
            </a:r>
            <a:r>
              <a:rPr lang="en-US" dirty="0" smtClean="0"/>
              <a:t>Patterns(continued)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Builder Pattern: The </a:t>
            </a:r>
            <a:r>
              <a:rPr lang="en-US" dirty="0"/>
              <a:t>Builder pattern separates the construction of a complex object from its representation. This allows the same construction process to create different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85013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Structural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patterns focus on how objects and classes are composed to form larger 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4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Adapter</a:t>
            </a:r>
            <a:r>
              <a:rPr lang="en-US" dirty="0"/>
              <a:t>: Allows incompatible interfaces to work together. Use it when you want to use an existing class and its interface does not match your </a:t>
            </a:r>
            <a:r>
              <a:rPr lang="en-US" dirty="0" smtClean="0"/>
              <a:t>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Decorator</a:t>
            </a:r>
            <a:r>
              <a:rPr lang="en-US" dirty="0"/>
              <a:t>: Adds new functionality to an object dynamically. Use it when you need to extend the behavior of objects without modifying their </a:t>
            </a:r>
            <a:r>
              <a:rPr lang="en-US" dirty="0" smtClean="0"/>
              <a:t>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Facade</a:t>
            </a:r>
            <a:r>
              <a:rPr lang="en-US" dirty="0"/>
              <a:t>: Provides a simplified interface to a complex subsystem. Use it when you want to hide the complexities of a system and provide a simpler interface.</a:t>
            </a:r>
          </a:p>
        </p:txBody>
      </p:sp>
    </p:spTree>
    <p:extLst>
      <p:ext uri="{BB962C8B-B14F-4D97-AF65-F5344CB8AC3E}">
        <p14:creationId xmlns:p14="http://schemas.microsoft.com/office/powerpoint/2010/main" val="333773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Structural Patterns(continued)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Proxy </a:t>
            </a:r>
            <a:r>
              <a:rPr lang="en-US" dirty="0" smtClean="0"/>
              <a:t>Pattern</a:t>
            </a:r>
            <a:r>
              <a:rPr lang="en-US" dirty="0"/>
              <a:t>: The Proxy pattern provides a surrogate or placeholder for another object to control access to it. This can be useful for various purposes, such as lazy initialization, access control, or logging.</a:t>
            </a:r>
          </a:p>
        </p:txBody>
      </p:sp>
    </p:spTree>
    <p:extLst>
      <p:ext uri="{BB962C8B-B14F-4D97-AF65-F5344CB8AC3E}">
        <p14:creationId xmlns:p14="http://schemas.microsoft.com/office/powerpoint/2010/main" val="344664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patterns deal with object interaction and responsibility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4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Observer: Defines a one-to-many dependency between objects so that when one object changes state, all its dependents are notified. Use it when you have a scenario where multiple objects need to be informed about changes in another </a:t>
            </a:r>
            <a:r>
              <a:rPr lang="en-US" dirty="0" smtClean="0"/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</a:t>
            </a:r>
            <a:r>
              <a:rPr lang="en-US" dirty="0"/>
              <a:t>: Defines a family of algorithms, encapsulates each one, and makes them interchangeable. Use it when you want to choose an algorithm at </a:t>
            </a:r>
            <a:r>
              <a:rPr lang="en-US" dirty="0" smtClean="0"/>
              <a:t>runtime.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Command</a:t>
            </a:r>
            <a:r>
              <a:rPr lang="en-US" dirty="0"/>
              <a:t>: Encapsulates a request as an object, thereby allowing for parameterization of clients with queues, requests, and operations. Use it when you want to parameterize objects with operations.</a:t>
            </a:r>
          </a:p>
        </p:txBody>
      </p:sp>
    </p:spTree>
    <p:extLst>
      <p:ext uri="{BB962C8B-B14F-4D97-AF65-F5344CB8AC3E}">
        <p14:creationId xmlns:p14="http://schemas.microsoft.com/office/powerpoint/2010/main" val="423770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Behavioral </a:t>
            </a:r>
            <a:r>
              <a:rPr lang="en-US" dirty="0" smtClean="0"/>
              <a:t>Patterns(continued)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Template </a:t>
            </a:r>
            <a:r>
              <a:rPr lang="en-US" dirty="0"/>
              <a:t>Method </a:t>
            </a:r>
            <a:r>
              <a:rPr lang="en-US" dirty="0" smtClean="0"/>
              <a:t>Pattern: The </a:t>
            </a:r>
            <a:r>
              <a:rPr lang="en-US" dirty="0"/>
              <a:t>Template Method pattern defines the skeleton of an algorithm in a method, deferring some steps to subclasses. It lets subclasses redefine certain steps of an algorithm without changing its structure.</a:t>
            </a:r>
          </a:p>
        </p:txBody>
      </p:sp>
    </p:spTree>
    <p:extLst>
      <p:ext uri="{BB962C8B-B14F-4D97-AF65-F5344CB8AC3E}">
        <p14:creationId xmlns:p14="http://schemas.microsoft.com/office/powerpoint/2010/main" val="192479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4831</TotalTime>
  <Words>1186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Software Design Patterns</vt:lpstr>
      <vt:lpstr>What is Design Pattern?</vt:lpstr>
      <vt:lpstr>Type of Design Patterns</vt:lpstr>
      <vt:lpstr>1. Creational Patterns</vt:lpstr>
      <vt:lpstr>1. Creational Patterns(continued)</vt:lpstr>
      <vt:lpstr>2. Structural Patterns</vt:lpstr>
      <vt:lpstr>2. Structural Patterns(continued)</vt:lpstr>
      <vt:lpstr>3. Behavioral Patterns</vt:lpstr>
      <vt:lpstr>3. Behavioral Patterns(continued)</vt:lpstr>
      <vt:lpstr>Singleton Design Pattern(Creational Design Pattern)</vt:lpstr>
      <vt:lpstr>Singleton: Case Study</vt:lpstr>
      <vt:lpstr>Façade Design Pattern</vt:lpstr>
      <vt:lpstr>Template Design Pattern</vt:lpstr>
      <vt:lpstr>Observer Design Pattern </vt:lpstr>
      <vt:lpstr>Proxy Design Pattern</vt:lpstr>
      <vt:lpstr>Mediator Pattern</vt:lpstr>
      <vt:lpstr>Mediator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CSC</dc:creator>
  <cp:lastModifiedBy>CSC</cp:lastModifiedBy>
  <cp:revision>14</cp:revision>
  <dcterms:created xsi:type="dcterms:W3CDTF">2024-09-28T11:05:54Z</dcterms:created>
  <dcterms:modified xsi:type="dcterms:W3CDTF">2024-10-01T19:37:49Z</dcterms:modified>
</cp:coreProperties>
</file>