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Century Schoolbook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CenturySchoolbook-bold.fntdata"/><Relationship Id="rId12" Type="http://schemas.openxmlformats.org/officeDocument/2006/relationships/slide" Target="slides/slide8.xml"/><Relationship Id="rId34" Type="http://schemas.openxmlformats.org/officeDocument/2006/relationships/font" Target="fonts/CenturySchoolbook-regular.fntdata"/><Relationship Id="rId15" Type="http://schemas.openxmlformats.org/officeDocument/2006/relationships/slide" Target="slides/slide11.xml"/><Relationship Id="rId37" Type="http://schemas.openxmlformats.org/officeDocument/2006/relationships/font" Target="fonts/CenturySchoolbook-boldItalic.fntdata"/><Relationship Id="rId14" Type="http://schemas.openxmlformats.org/officeDocument/2006/relationships/slide" Target="slides/slide10.xml"/><Relationship Id="rId36" Type="http://schemas.openxmlformats.org/officeDocument/2006/relationships/font" Target="fonts/CenturySchoolbook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-48494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-48361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 rot="-5400000">
            <a:off x="3761646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5400000">
            <a:off x="376151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5400000">
            <a:off x="376148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1475437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690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1475569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-5400000">
            <a:off x="223768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5400000">
            <a:off x="2237556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2452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5400000">
            <a:off x="2999419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299941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-5400000">
            <a:off x="3214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-5400000">
            <a:off x="713603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-48494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-5400000">
            <a:off x="1475569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2999552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 rot="-5400000">
            <a:off x="713603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 rot="-5400000">
            <a:off x="713603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3976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 rot="-5400000">
            <a:off x="166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 rot="-5400000">
            <a:off x="1690142" y="-165969"/>
            <a:ext cx="429600" cy="7619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-5400000">
            <a:off x="2237612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-5400000">
            <a:off x="3214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-5400000">
            <a:off x="2999475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5400000">
            <a:off x="71339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flipH="1" rot="5400000">
            <a:off x="713394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-48361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 rot="-5400000">
            <a:off x="3761621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5400000">
            <a:off x="1475437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5400000">
            <a:off x="2452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 rot="5400000">
            <a:off x="2237556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2999419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5400000">
            <a:off x="928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5400000">
            <a:off x="4523505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5400000">
            <a:off x="4523505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-5400000">
            <a:off x="4523638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flipH="1" rot="-5400000">
            <a:off x="8333646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flipH="1" rot="5400000">
            <a:off x="833351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flipH="1" rot="5400000">
            <a:off x="833348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5400000">
            <a:off x="6047437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6262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6047569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flipH="1" rot="-5400000">
            <a:off x="680968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flipH="1" rot="5400000">
            <a:off x="6809556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7024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7571419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757141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flipH="1" rot="-5400000">
            <a:off x="7786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flipH="1" rot="-5400000">
            <a:off x="5285603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5400000">
            <a:off x="4523505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-5400000">
            <a:off x="6047569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5400000">
            <a:off x="7571552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 rot="-5400000">
            <a:off x="5285603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flipH="1" rot="-5400000">
            <a:off x="5285603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5400000">
            <a:off x="8548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-5400000">
            <a:off x="4738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-5400000">
            <a:off x="6262142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-5400000">
            <a:off x="6809612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-5400000">
            <a:off x="7786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-5400000">
            <a:off x="7571475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5400000">
            <a:off x="528539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5400000">
            <a:off x="5285394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-5400000">
            <a:off x="452363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 rot="-5400000">
            <a:off x="8333621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5400000">
            <a:off x="6047437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flipH="1" rot="5400000">
            <a:off x="7024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flipH="1" rot="5400000">
            <a:off x="6809556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7571419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5400000">
            <a:off x="5500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3836700" y="1448474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145712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8" name="Shape 168"/>
          <p:cNvCxnSpPr>
            <a:stCxn id="167" idx="6"/>
            <a:endCxn id="169" idx="2"/>
          </p:cNvCxnSpPr>
          <p:nvPr/>
        </p:nvCxnSpPr>
        <p:spPr>
          <a:xfrm>
            <a:off x="2235712" y="3012150"/>
            <a:ext cx="4672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/>
          <p:nvPr/>
        </p:nvSpPr>
        <p:spPr>
          <a:xfrm>
            <a:off x="6908487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ln cap="flat" cmpd="sng" w="9525">
            <a:solidFill>
              <a:srgbClr val="F9F9F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85714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-cs-students.stanford.edu/~amitp/gameprog.html#he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Representation of a circle in a Hexagonal Grid using Python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311700" y="4123350"/>
            <a:ext cx="8520600" cy="7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By Prit Raj and Kousik Biswas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Under the guidance of Dr. Arindam Biswas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chemeClr val="dk1"/>
                </a:solidFill>
              </a:rPr>
              <a:t>Axial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chemeClr val="dk1"/>
                </a:solidFill>
              </a:rPr>
              <a:t>Coordinates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96550" y="1481225"/>
            <a:ext cx="2589300" cy="32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333333"/>
              </a:buClr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axial coordinate system is built by taking two of the three coordinates from a cube coordinate system.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Since we have a constraint such as </a:t>
            </a:r>
            <a:r>
              <a:rPr lang="en">
                <a:solidFill>
                  <a:srgbClr val="4444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+ y + z = 0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, the third coordinate is redundant.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Axial coordinates are useful for map storage and for displaying coordinates to the user. </a:t>
            </a:r>
          </a:p>
        </p:txBody>
      </p:sp>
      <p:pic>
        <p:nvPicPr>
          <p:cNvPr descr="im5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250" y="814375"/>
            <a:ext cx="38671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Axis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Arial"/>
            </a:pPr>
            <a:r>
              <a:rPr lang="en">
                <a:solidFill>
                  <a:srgbClr val="333333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">
                <a:solidFill>
                  <a:srgbClr val="333333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lang="en">
                <a:solidFill>
                  <a:srgbClr val="333333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is the direction in which that coordinate increases. 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Arial"/>
            </a:pPr>
            <a:r>
              <a:rPr lang="en">
                <a:solidFill>
                  <a:srgbClr val="333333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Perpendicular to the axis is a line where that coordinate stays constant. The grid diagrams show the perpendicular line. </a:t>
            </a:r>
          </a:p>
          <a:p>
            <a:pPr indent="-228600" lvl="0" marL="457200">
              <a:spcBef>
                <a:spcPts val="0"/>
              </a:spcBef>
              <a:buClr>
                <a:srgbClr val="333333"/>
              </a:buClr>
              <a:buFont typeface="Arial"/>
            </a:pPr>
            <a:r>
              <a:rPr lang="en">
                <a:solidFill>
                  <a:srgbClr val="333333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We will be using the Axial Coordinates for this project.</a:t>
            </a:r>
          </a:p>
        </p:txBody>
      </p:sp>
      <p:pic>
        <p:nvPicPr>
          <p:cNvPr descr="im6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637" y="1919075"/>
            <a:ext cx="41433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Distance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71900" y="1889450"/>
            <a:ext cx="5222700" cy="309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cube coordinate system, each hexagon is a cube in 3d space. 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Adjacent hexagons are distance 1 apart in the hex grid but distance 2 apart in the cube grid. In a cube grid, Manhattan distances are </a:t>
            </a:r>
            <a:r>
              <a:rPr lang="en">
                <a:solidFill>
                  <a:srgbClr val="4444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abs(dx) + abs(dy) + abs(dz)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The distance on a hex grid is half that.</a:t>
            </a:r>
          </a:p>
          <a:p>
            <a:pPr indent="-2286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</a:pPr>
            <a:r>
              <a:rPr lang="en">
                <a:solidFill>
                  <a:srgbClr val="333333"/>
                </a:solidFill>
                <a:highlight>
                  <a:srgbClr val="F4F4F1"/>
                </a:highlight>
                <a:latin typeface="Arial"/>
                <a:ea typeface="Arial"/>
                <a:cs typeface="Arial"/>
                <a:sym typeface="Arial"/>
              </a:rPr>
              <a:t>cube_distance(a, b)</a:t>
            </a:r>
          </a:p>
          <a:p>
            <a:pPr indent="45720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4F4F1"/>
                </a:highlight>
                <a:latin typeface="Arial"/>
                <a:ea typeface="Arial"/>
                <a:cs typeface="Arial"/>
                <a:sym typeface="Arial"/>
              </a:rPr>
              <a:t>=(abs(a.x - b.x) + abs(a.y - b.y) + abs(a.z - b.z)) / 2</a:t>
            </a:r>
          </a:p>
          <a:p>
            <a:pPr indent="-2286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</a:pPr>
            <a:r>
              <a:rPr lang="en">
                <a:solidFill>
                  <a:srgbClr val="333333"/>
                </a:solidFill>
                <a:highlight>
                  <a:srgbClr val="F4F4F1"/>
                </a:highlight>
                <a:latin typeface="Arial"/>
                <a:ea typeface="Arial"/>
                <a:cs typeface="Arial"/>
                <a:sym typeface="Arial"/>
              </a:rPr>
              <a:t>axial_distance(a, b)</a:t>
            </a:r>
          </a:p>
          <a:p>
            <a:pPr indent="45720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4F4F1"/>
                </a:highlight>
                <a:latin typeface="Arial"/>
                <a:ea typeface="Arial"/>
                <a:cs typeface="Arial"/>
                <a:sym typeface="Arial"/>
              </a:rPr>
              <a:t>=(abs(a.q - b.q) + abs(a.q+b.r -b.q- b.r) + abs(a.r - b.r)) / 2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4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3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625" y="1724425"/>
            <a:ext cx="314136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Hexagonal Grid Maths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Hex to Pixel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1900" y="1919075"/>
            <a:ext cx="8222100" cy="9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For axial coordinates, the way to think about hex to pixel conversion is to look at the </a:t>
            </a:r>
            <a:r>
              <a:rPr i="1" lang="en" sz="1400">
                <a:solidFill>
                  <a:srgbClr val="000000"/>
                </a:solidFill>
              </a:rPr>
              <a:t>basis vectors</a:t>
            </a:r>
            <a:r>
              <a:rPr lang="en" sz="1400">
                <a:solidFill>
                  <a:srgbClr val="000000"/>
                </a:solidFill>
              </a:rPr>
              <a:t>. In the diagram, the arrow A→Q is the q basis vector and A→R is the r basis vector. The pixel coordinate is q_basis * q + r_basis * r. For example, B at (1, 1) is the sum of the q and r basis vectors.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71900" y="2904275"/>
            <a:ext cx="41700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</a:t>
            </a:r>
            <a:r>
              <a:rPr lang="en"/>
              <a:t> </a:t>
            </a:r>
            <a:r>
              <a:rPr b="1" lang="en"/>
              <a:t>hex_to_pixel</a:t>
            </a:r>
            <a:r>
              <a:rPr lang="en"/>
              <a:t>(hex):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x = SIZE * math.sqrt(3) * (hex.q + hex.r/2)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y = SIZE * 3/2 * hex.r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return Point(x, 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7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849" y="2962437"/>
            <a:ext cx="21717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Identities</a:t>
            </a:r>
          </a:p>
        </p:txBody>
      </p:sp>
      <p:pic>
        <p:nvPicPr>
          <p:cNvPr descr="im8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7" y="2205052"/>
            <a:ext cx="4509350" cy="897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9.png"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628" y="2008224"/>
            <a:ext cx="3391924" cy="29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Circle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71900" y="1919075"/>
            <a:ext cx="3552000" cy="26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A circle has a constant distance from a fixed point. So we have the following:-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Parametric form of Circle is given by:-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x =[2r/√3*(sin(t + 2π/3))]+p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y=[2r/√3*sin(t)]+p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77325" y="3254050"/>
            <a:ext cx="36084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2400">
                <a:solidFill>
                  <a:srgbClr val="F3F3F3"/>
                </a:solidFill>
              </a:rPr>
              <a:t>Naive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2400">
                <a:solidFill>
                  <a:srgbClr val="F3F3F3"/>
                </a:solidFill>
              </a:rPr>
              <a:t>Bressenham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Naive Implementation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00" y="1697975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471900" y="1821800"/>
            <a:ext cx="429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1600"/>
              <a:t>Input: </a:t>
            </a:r>
            <a:r>
              <a:rPr lang="en" sz="1600"/>
              <a:t>r - radius, (cx, cy) - center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lang="en" sz="1600"/>
              <a:t>Output:</a:t>
            </a:r>
            <a:r>
              <a:rPr lang="en" sz="1600"/>
              <a:t>coordinates of circumference circle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lang="en" sz="1600"/>
              <a:t>Steps of the algorithm: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1: Declare x, 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2: </a:t>
            </a:r>
            <a:r>
              <a:rPr b="1" lang="en" sz="1600"/>
              <a:t>for </a:t>
            </a:r>
            <a:r>
              <a:rPr lang="en" sz="1600"/>
              <a:t>t=0 to 360 </a:t>
            </a:r>
            <a:r>
              <a:rPr b="1" lang="en" sz="1600"/>
              <a:t>do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3:     x=[(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2r/√3)*sin(t+2*π/3)</a:t>
            </a:r>
            <a:r>
              <a:rPr lang="en" sz="1600"/>
              <a:t>]+cx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4:	y=</a:t>
            </a:r>
            <a:r>
              <a:rPr lang="en" sz="1600"/>
              <a:t>[(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2r/√3)*sin(t)</a:t>
            </a:r>
            <a:r>
              <a:rPr lang="en" sz="1600"/>
              <a:t>]+cy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5:	draw_hex(x, y)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6: </a:t>
            </a:r>
            <a:r>
              <a:rPr b="1" lang="en" sz="1600"/>
              <a:t>end for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Naive Implementation - Result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00" y="1697975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393625" y="1797425"/>
            <a:ext cx="46056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Center = (5, 5); Radius=15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As we can see the naive approach doesn’t work.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There are disconnected hexagonal cells at some points in the circle.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At some other places more than 2 adjacent hexagonal cells are present for a particular cell.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This happens because we are approximating a circle without any constraints.</a:t>
            </a:r>
          </a:p>
        </p:txBody>
      </p:sp>
      <p:pic>
        <p:nvPicPr>
          <p:cNvPr descr="im19.png"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374" y="1797412"/>
            <a:ext cx="341161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Types of Grids</a:t>
            </a:r>
          </a:p>
        </p:txBody>
      </p:sp>
      <p:pic>
        <p:nvPicPr>
          <p:cNvPr descr="im10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2" y="1907550"/>
            <a:ext cx="1762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12.pn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000" y="1902775"/>
            <a:ext cx="18383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11.png"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4675" y="1902775"/>
            <a:ext cx="1510254" cy="23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571475" y="4258625"/>
            <a:ext cx="176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Square Grid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855050" y="4258625"/>
            <a:ext cx="176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Triangular</a:t>
            </a:r>
            <a:r>
              <a:rPr lang="en" sz="1800"/>
              <a:t> Grid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012725" y="4258625"/>
            <a:ext cx="176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Hexagonal Grid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Bressenham Algorithm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00" y="1697975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71900" y="1697975"/>
            <a:ext cx="37269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1600"/>
              <a:t>Input: </a:t>
            </a:r>
            <a:r>
              <a:rPr lang="en" sz="1600"/>
              <a:t>r - radius, (cx, cy) - center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lang="en" sz="1600"/>
              <a:t>Output: </a:t>
            </a:r>
            <a:r>
              <a:rPr lang="en" sz="1600"/>
              <a:t>x, y - coordinates of circle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lang="en" sz="1600"/>
              <a:t>Steps of the algorithm: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1: x=0, y=r, p=1/4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2: </a:t>
            </a:r>
            <a:r>
              <a:rPr b="1" lang="en" sz="1600"/>
              <a:t>while </a:t>
            </a:r>
            <a:r>
              <a:rPr lang="en" sz="1600"/>
              <a:t>y&gt;=x</a:t>
            </a:r>
            <a:r>
              <a:rPr lang="en" sz="1600"/>
              <a:t> </a:t>
            </a:r>
            <a:r>
              <a:rPr b="1" lang="en" sz="1600"/>
              <a:t>do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3:     draw_hex(x, y)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4: 	if p&lt;0 then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5:		p=p+2*x+y+5/2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6:	else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7:		p=p+x-y+11/4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8:		y=y-1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9:	end if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10:	x=x+1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11</a:t>
            </a:r>
            <a:r>
              <a:rPr lang="en" sz="1600"/>
              <a:t>: </a:t>
            </a:r>
            <a:r>
              <a:rPr b="1" lang="en" sz="1600"/>
              <a:t>end while</a:t>
            </a:r>
          </a:p>
        </p:txBody>
      </p:sp>
      <p:pic>
        <p:nvPicPr>
          <p:cNvPr descr="im17.png"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74" y="1981299"/>
            <a:ext cx="3486724" cy="27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Bressenham Algorithm - Symmetry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71900" y="1919075"/>
            <a:ext cx="4278000" cy="29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circle in hexagonal grid has 12 symmetric points as shown in the figure.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we only need to draw points for 30 degree circumference of the circle, the shaded portion in the figure. The rest can be drawn symmetrically.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start at x=0, y=r and draw until x&gt;=y.</a:t>
            </a:r>
          </a:p>
        </p:txBody>
      </p:sp>
      <p:pic>
        <p:nvPicPr>
          <p:cNvPr descr="im20.pn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300" y="1694100"/>
            <a:ext cx="4241699" cy="343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Bressenham Algorithm - Result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00" y="1697975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393625" y="1797425"/>
            <a:ext cx="46188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Center = (5, 5); Radius=15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As we can see it is a significant imrovement over the naive approach.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There are no disconnected hexagonal cells because (x, y) -&gt; (x+1, y-1) or (x+1, y) both are adjacent.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We only do integer operations, so it is faster.</a:t>
            </a:r>
          </a:p>
        </p:txBody>
      </p:sp>
      <p:pic>
        <p:nvPicPr>
          <p:cNvPr descr="im18.png"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549" y="1797412"/>
            <a:ext cx="345344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71900" y="1919075"/>
            <a:ext cx="4159800" cy="29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From this project we conclude that a circle or any curve can be better represented in a Hexagonal grid.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Also the accurateness of approximation of a circle increases as we increase the number of sides in the polygon but there will be disconnectedness.</a:t>
            </a:r>
          </a:p>
        </p:txBody>
      </p:sp>
      <p:pic>
        <p:nvPicPr>
          <p:cNvPr descr="im21.png"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00" y="1679349"/>
            <a:ext cx="3909899" cy="346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[1] Lee Middleton, Jayanthi Sivaswamy, and Professor Sameer Singh, </a:t>
            </a:r>
            <a:r>
              <a:rPr i="1"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Advances in Pattern Recognition</a:t>
            </a:r>
            <a:r>
              <a:rPr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Springer, 2005.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[2] Herman Tulleken, Hex Grid Geometry for Game Developers, 2015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[3] Innchyn Her, Geometric Transformations on Hexagonal Grids, IEEE Transactions on Image Processing , VOL. 4, NO. 9, September 1995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[3] URL: “http://www.redblobgames.com/grids/hexagons” , Hexagonal Grids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[4] URL: “</a:t>
            </a:r>
            <a:r>
              <a:rPr lang="en" sz="1400" u="sng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/>
              </a:rPr>
              <a:t>http://www-cs-students.stanford.edu/~amitp/gameprog.html#hex</a:t>
            </a:r>
            <a:r>
              <a:rPr lang="en" sz="1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” Amit’s game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22.jpg"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Concept of Neghbourhood</a:t>
            </a:r>
          </a:p>
        </p:txBody>
      </p:sp>
      <p:pic>
        <p:nvPicPr>
          <p:cNvPr descr="im14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75" y="1879275"/>
            <a:ext cx="46386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669375" y="4327200"/>
            <a:ext cx="176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Square Grid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161100" y="4327200"/>
            <a:ext cx="176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Hexagonal Grid</a:t>
            </a:r>
          </a:p>
        </p:txBody>
      </p:sp>
      <p:pic>
        <p:nvPicPr>
          <p:cNvPr descr="im15.png" id="197" name="Shape 197"/>
          <p:cNvPicPr preferRelativeResize="0"/>
          <p:nvPr/>
        </p:nvPicPr>
        <p:blipFill rotWithShape="1">
          <a:blip r:embed="rId4">
            <a:alphaModFix/>
          </a:blip>
          <a:srcRect b="3310" l="4224" r="55582" t="8396"/>
          <a:stretch/>
        </p:blipFill>
        <p:spPr>
          <a:xfrm>
            <a:off x="160975" y="1850162"/>
            <a:ext cx="3254050" cy="25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047125" y="4327200"/>
            <a:ext cx="176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Triangular Grid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335250" y="932100"/>
            <a:ext cx="5508300" cy="130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Hexagonal Grids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335250" y="2424600"/>
            <a:ext cx="3914700" cy="227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Disadvantages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Offset Coordinates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Cube Coordinates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Axial Coordinates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the hexagonal Coordinate System?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71900" y="1919075"/>
            <a:ext cx="8222100" cy="17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People are very used to operate with traditional square lattice.</a:t>
            </a:r>
          </a:p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Lack of input and output devices that map onto hexagonal lattice.</a:t>
            </a:r>
          </a:p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Hexagonal lattices are much denser than the square lattice of the equivalent size, unless the images are fed in at a larger resolution than it is operated on images have to extrapolate some pixel location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71900" y="384900"/>
            <a:ext cx="8222100" cy="112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Practicalities of using a Hexagonal Coordinate system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71900" y="1919075"/>
            <a:ext cx="8222100" cy="30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There are 4 major considerations in this case which are Image Conversion, Addressing and Storage, Image Processing Operation, Image Display .</a:t>
            </a:r>
          </a:p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IMAGE CONVERSION: Hardwares capable of capturing images directly into a hexagonal lattice is highly specialized thus not generally available for use, so square latticed images needs to be converted into Hexagonal lattice</a:t>
            </a:r>
          </a:p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ADDRESSING AND STORAGE: An indexing system that is easy to follow and a storage that is capable of storing hexagonal lattice images are desired.</a:t>
            </a:r>
          </a:p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IMAGE PROCESSING OPERATION: Operations must be designed and or be converted that are geared to exploit the strength of the system</a:t>
            </a:r>
          </a:p>
          <a:p>
            <a:pPr indent="-27305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600">
                <a:solidFill>
                  <a:srgbClr val="000000"/>
                </a:solidFill>
              </a:rPr>
              <a:t>IMAGE DISPLAY: Display devices generally do not use hexagonal lattices so images need to be converted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with Hexagonal Coordinate System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71900" y="1919075"/>
            <a:ext cx="8222100" cy="16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700">
                <a:solidFill>
                  <a:srgbClr val="000000"/>
                </a:solidFill>
              </a:rPr>
              <a:t>People are very used to operate with traditional square lattice.</a:t>
            </a:r>
          </a:p>
          <a:p>
            <a:pPr indent="-27940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700">
                <a:solidFill>
                  <a:srgbClr val="000000"/>
                </a:solidFill>
              </a:rPr>
              <a:t> Lack of input and output devices that map onto hexagonal lattice.</a:t>
            </a:r>
          </a:p>
          <a:p>
            <a:pPr indent="-279400" lvl="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•"/>
            </a:pPr>
            <a:r>
              <a:rPr lang="en" sz="1700">
                <a:solidFill>
                  <a:srgbClr val="000000"/>
                </a:solidFill>
              </a:rPr>
              <a:t>Hexagonal lattices are much denser than the square lattice of the equivalent size, unless the images are fed in at a larger resolution than it is operated on images have to extrapolate some pixel location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chemeClr val="dk1"/>
                </a:solidFill>
              </a:rPr>
              <a:t>Offset Coordinates</a:t>
            </a:r>
          </a:p>
        </p:txBody>
      </p:sp>
      <p:pic>
        <p:nvPicPr>
          <p:cNvPr descr="im1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42" y="0"/>
            <a:ext cx="564186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96550" y="1632850"/>
            <a:ext cx="2589300" cy="31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other row or column is offset.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Row offset results in “odd-r” and “even-r” horizontal layout.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Column offset results in “odd-q” and “even-q” vertical layout.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simple approach but it is difficult but implementation of geometrical properties becomes difficult.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3.png" id="234" name="Shape 234"/>
          <p:cNvPicPr preferRelativeResize="0"/>
          <p:nvPr/>
        </p:nvPicPr>
        <p:blipFill rotWithShape="1">
          <a:blip r:embed="rId3">
            <a:alphaModFix/>
          </a:blip>
          <a:srcRect b="14649" l="0" r="0" t="14649"/>
          <a:stretch/>
        </p:blipFill>
        <p:spPr>
          <a:xfrm>
            <a:off x="5890075" y="233275"/>
            <a:ext cx="2949450" cy="230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4.png" id="235" name="Shape 235"/>
          <p:cNvPicPr preferRelativeResize="0"/>
          <p:nvPr/>
        </p:nvPicPr>
        <p:blipFill rotWithShape="1">
          <a:blip r:embed="rId4">
            <a:alphaModFix/>
          </a:blip>
          <a:srcRect b="8472" l="0" r="0" t="8464"/>
          <a:stretch/>
        </p:blipFill>
        <p:spPr>
          <a:xfrm>
            <a:off x="5897312" y="2609824"/>
            <a:ext cx="2949446" cy="221207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Cube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Coordinates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invloves visualizing 3 axes at equal angular distances, i.e 120 degrees.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</a:t>
            </a:r>
            <a:r>
              <a:rPr lang="en"/>
              <a:t>ake a cube grid and </a:t>
            </a:r>
            <a:r>
              <a:rPr b="1" lang="en"/>
              <a:t>slice</a:t>
            </a:r>
            <a:r>
              <a:rPr lang="en"/>
              <a:t> out a diagonal plane at x + y + z = 0. The resultant figure is shown aside.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figure shows cubes in an orientation such that its outlines denote a hexagon.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reuse standard operations from cartesian coordinates: adding coordinates, subtracting coordinates, multiplying or dividing by a scalar, and distances.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