
<file path=[Content_Types].xml><?xml version="1.0" encoding="utf-8"?>
<Types xmlns="http://schemas.openxmlformats.org/package/2006/content-types">
  <Default Extension="gif" ContentType="image/gi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
  </p:notesMasterIdLst>
  <p:handoutMasterIdLst>
    <p:handoutMasterId r:id="rId11"/>
  </p:handoutMasterIdLst>
  <p:sldIdLst>
    <p:sldId id="256" r:id="rId5"/>
    <p:sldId id="290" r:id="rId6"/>
    <p:sldId id="288" r:id="rId7"/>
    <p:sldId id="289" r:id="rId8"/>
    <p:sldId id="292" r:id="rId9"/>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598" autoAdjust="0"/>
  </p:normalViewPr>
  <p:slideViewPr>
    <p:cSldViewPr snapToGrid="0">
      <p:cViewPr varScale="1">
        <p:scale>
          <a:sx n="84" d="100"/>
          <a:sy n="84" d="100"/>
        </p:scale>
        <p:origin x="658" y="72"/>
      </p:cViewPr>
      <p:guideLst>
        <p:guide orient="horz" pos="2160"/>
        <p:guide pos="3840"/>
      </p:guideLst>
    </p:cSldViewPr>
  </p:slideViewPr>
  <p:outlineViewPr>
    <p:cViewPr>
      <p:scale>
        <a:sx n="33" d="100"/>
        <a:sy n="33" d="100"/>
      </p:scale>
      <p:origin x="0" y="-586"/>
    </p:cViewPr>
  </p:outlineViewPr>
  <p:notesTextViewPr>
    <p:cViewPr>
      <p:scale>
        <a:sx n="1" d="1"/>
        <a:sy n="1" d="1"/>
      </p:scale>
      <p:origin x="0" y="0"/>
    </p:cViewPr>
  </p:notesTextViewPr>
  <p:sorterViewPr>
    <p:cViewPr>
      <p:scale>
        <a:sx n="100" d="100"/>
        <a:sy n="100" d="100"/>
      </p:scale>
      <p:origin x="0" y="-485"/>
    </p:cViewPr>
  </p:sorterViewPr>
  <p:notesViewPr>
    <p:cSldViewPr snapToGrid="0">
      <p:cViewPr varScale="1">
        <p:scale>
          <a:sx n="96" d="100"/>
          <a:sy n="96" d="100"/>
        </p:scale>
        <p:origin x="355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663C334-78CA-4E1A-9D54-3E3430963041}" type="datetime1">
              <a:rPr lang="en-GB" smtClean="0"/>
              <a:t>14/07/2025</a:t>
            </a:fld>
            <a:endParaRPr lang="en-GB" dirty="0"/>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4CC6D6D-E986-427F-AD9C-4E9408DDBE53}" type="slidenum">
              <a:rPr lang="en-GB" smtClean="0"/>
              <a:t>‹#›</a:t>
            </a:fld>
            <a:endParaRPr lang="en-GB"/>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38705E-AAE8-4335-B5A5-B8C4E9E55DA7}" type="datetime1">
              <a:rPr lang="en-GB" smtClean="0"/>
              <a:pPr/>
              <a:t>14/07/2025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15A580F-E35D-42E1-AF82-E41CC201EA91}" type="slidenum">
              <a:rPr lang="en-GB" noProof="0" smtClean="0"/>
              <a:t>‹#›</a:t>
            </a:fld>
            <a:endParaRPr lang="en-GB" noProof="0"/>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115A580F-E35D-42E1-AF82-E41CC201EA91}" type="slidenum">
              <a:rPr lang="en-GB" smtClean="0"/>
              <a:t>1</a:t>
            </a:fld>
            <a:endParaRPr lang="en-GB"/>
          </a:p>
        </p:txBody>
      </p:sp>
    </p:spTree>
    <p:extLst>
      <p:ext uri="{BB962C8B-B14F-4D97-AF65-F5344CB8AC3E}">
        <p14:creationId xmlns:p14="http://schemas.microsoft.com/office/powerpoint/2010/main" val="1604100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439D4E6-49E3-4273-9EDF-AD58558B9F7E}"/>
              </a:ext>
            </a:extLst>
          </p:cNvPr>
          <p:cNvSpPr>
            <a:spLocks noGrp="1"/>
          </p:cNvSpPr>
          <p:nvPr>
            <p:ph type="ctrTitle"/>
          </p:nvPr>
        </p:nvSpPr>
        <p:spPr>
          <a:xfrm>
            <a:off x="685800" y="908651"/>
            <a:ext cx="3620882" cy="3640345"/>
          </a:xfrm>
          <a:prstGeom prst="rect">
            <a:avLst/>
          </a:prstGeom>
        </p:spPr>
        <p:txBody>
          <a:bodyPr rtlCol="0" anchor="t">
            <a:normAutofit/>
          </a:bodyPr>
          <a:lstStyle>
            <a:lvl1pPr>
              <a:defRPr>
                <a:solidFill>
                  <a:schemeClr val="bg1"/>
                </a:solidFill>
              </a:defRPr>
            </a:lvl1pPr>
          </a:lstStyle>
          <a:p>
            <a:pPr rtl="0"/>
            <a:r>
              <a:rPr lang="en-GB" sz="4000" noProof="0">
                <a:solidFill>
                  <a:schemeClr val="bg1"/>
                </a:solidFill>
              </a:rPr>
              <a:t>Click to edit Master title style</a:t>
            </a:r>
          </a:p>
        </p:txBody>
      </p:sp>
      <p:sp>
        <p:nvSpPr>
          <p:cNvPr id="10" name="Subtitle 2">
            <a:extLst>
              <a:ext uri="{FF2B5EF4-FFF2-40B4-BE49-F238E27FC236}">
                <a16:creationId xmlns:a16="http://schemas.microsoft.com/office/drawing/2014/main" id="{FE9D8936-4795-43B2-9C32-4BE93A672131}"/>
              </a:ext>
            </a:extLst>
          </p:cNvPr>
          <p:cNvSpPr>
            <a:spLocks noGrp="1"/>
          </p:cNvSpPr>
          <p:nvPr>
            <p:ph type="subTitle" idx="1" hasCustomPrompt="1"/>
          </p:nvPr>
        </p:nvSpPr>
        <p:spPr>
          <a:xfrm>
            <a:off x="705934" y="5220450"/>
            <a:ext cx="3380437" cy="570748"/>
          </a:xfrm>
          <a:prstGeom prst="rect">
            <a:avLst/>
          </a:prstGeom>
        </p:spPr>
        <p:txBody>
          <a:bodyPr rtlCol="0" anchor="b">
            <a:normAutofit/>
          </a:bodyPr>
          <a:lstStyle>
            <a:lvl1pPr marL="0" indent="0">
              <a:buNone/>
              <a:defRPr sz="1800">
                <a:solidFill>
                  <a:schemeClr val="bg1"/>
                </a:solidFill>
              </a:defRPr>
            </a:lvl1pPr>
          </a:lstStyle>
          <a:p>
            <a:pPr rtl="0"/>
            <a:r>
              <a:rPr lang="en-GB" sz="1800" noProof="0">
                <a:solidFill>
                  <a:schemeClr val="bg1"/>
                </a:solidFill>
              </a:rPr>
              <a:t>Insert subtitle here</a:t>
            </a:r>
          </a:p>
        </p:txBody>
      </p:sp>
      <p:sp>
        <p:nvSpPr>
          <p:cNvPr id="18" name="Picture Placeholder 16">
            <a:extLst>
              <a:ext uri="{FF2B5EF4-FFF2-40B4-BE49-F238E27FC236}">
                <a16:creationId xmlns:a16="http://schemas.microsoft.com/office/drawing/2014/main" id="{6C8B8511-EE4E-4935-ABB8-E8C2FCB1C46F}"/>
              </a:ext>
            </a:extLst>
          </p:cNvPr>
          <p:cNvSpPr>
            <a:spLocks noGrp="1"/>
          </p:cNvSpPr>
          <p:nvPr>
            <p:ph type="pic" sz="quarter" idx="13" hasCustomPrompt="1"/>
          </p:nvPr>
        </p:nvSpPr>
        <p:spPr>
          <a:xfrm>
            <a:off x="4876158" y="0"/>
            <a:ext cx="7315841" cy="6858000"/>
          </a:xfrm>
          <a:prstGeom prst="rect">
            <a:avLst/>
          </a:prstGeom>
        </p:spPr>
        <p:txBody>
          <a:bodyPr rtlCol="0" anchor="t"/>
          <a:lstStyle>
            <a:lvl1pPr marL="0" indent="0" algn="ctr">
              <a:buNone/>
              <a:defRPr>
                <a:solidFill>
                  <a:schemeClr val="bg1"/>
                </a:solidFill>
              </a:defRPr>
            </a:lvl1pPr>
          </a:lstStyle>
          <a:p>
            <a:pPr rtl="0"/>
            <a:r>
              <a:rPr lang="en-GB" noProof="0"/>
              <a:t>Insert photo here</a:t>
            </a:r>
          </a:p>
        </p:txBody>
      </p:sp>
      <p:cxnSp>
        <p:nvCxnSpPr>
          <p:cNvPr id="11" name="Straight Connector 10">
            <a:extLst>
              <a:ext uri="{FF2B5EF4-FFF2-40B4-BE49-F238E27FC236}">
                <a16:creationId xmlns:a16="http://schemas.microsoft.com/office/drawing/2014/main" id="{8239FAB6-0B6C-402C-A107-EFFF82281DAE}"/>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6">
            <a:extLst>
              <a:ext uri="{FF2B5EF4-FFF2-40B4-BE49-F238E27FC236}">
                <a16:creationId xmlns:a16="http://schemas.microsoft.com/office/drawing/2014/main" id="{DBE487E6-4032-4195-9823-685A39371B0C}"/>
              </a:ext>
            </a:extLst>
          </p:cNvPr>
          <p:cNvSpPr>
            <a:spLocks noGrp="1"/>
          </p:cNvSpPr>
          <p:nvPr>
            <p:ph type="ftr" sz="quarter" idx="11"/>
          </p:nvPr>
        </p:nvSpPr>
        <p:spPr>
          <a:xfrm>
            <a:off x="715383" y="6356350"/>
            <a:ext cx="4539727" cy="365125"/>
          </a:xfrm>
          <a:prstGeom prst="rect">
            <a:avLst/>
          </a:prstGeom>
        </p:spPr>
        <p:txBody>
          <a:bodyPr rtlCol="0"/>
          <a:lstStyle>
            <a:lvl1pPr>
              <a:defRPr>
                <a:solidFill>
                  <a:schemeClr val="bg1"/>
                </a:solidFill>
              </a:defRPr>
            </a:lvl1pPr>
          </a:lstStyle>
          <a:p>
            <a:pPr rtl="0"/>
            <a:r>
              <a:rPr lang="en-GB" noProof="0"/>
              <a:t>Game THEORY IN Robot-assisted Farming</a:t>
            </a:r>
          </a:p>
        </p:txBody>
      </p:sp>
      <p:sp>
        <p:nvSpPr>
          <p:cNvPr id="14" name="Date Placeholder 5">
            <a:extLst>
              <a:ext uri="{FF2B5EF4-FFF2-40B4-BE49-F238E27FC236}">
                <a16:creationId xmlns:a16="http://schemas.microsoft.com/office/drawing/2014/main" id="{C71E06DF-BA1B-43E6-A74C-85231D2EC37E}"/>
              </a:ext>
            </a:extLst>
          </p:cNvPr>
          <p:cNvSpPr>
            <a:spLocks noGrp="1"/>
          </p:cNvSpPr>
          <p:nvPr>
            <p:ph type="dt" sz="half" idx="10"/>
          </p:nvPr>
        </p:nvSpPr>
        <p:spPr>
          <a:xfrm>
            <a:off x="8369448" y="6356350"/>
            <a:ext cx="2592594" cy="365125"/>
          </a:xfrm>
          <a:prstGeom prst="rect">
            <a:avLst/>
          </a:prstGeom>
        </p:spPr>
        <p:txBody>
          <a:bodyPr rtlCol="0"/>
          <a:lstStyle/>
          <a:p>
            <a:pPr rtl="0"/>
            <a:r>
              <a:rPr lang="en-US" noProof="0">
                <a:solidFill>
                  <a:srgbClr val="FFFFFF"/>
                </a:solidFill>
                <a:effectLst>
                  <a:outerShdw blurRad="38100" dist="38100" dir="2700000" algn="tl">
                    <a:srgbClr val="000000">
                      <a:alpha val="43137"/>
                    </a:srgbClr>
                  </a:outerShdw>
                </a:effectLst>
              </a:rPr>
              <a:t>STUDENT ID: 22054713</a:t>
            </a:r>
            <a:endParaRPr lang="en-GB" noProof="0">
              <a:solidFill>
                <a:srgbClr val="FFFFFF"/>
              </a:solidFill>
              <a:effectLst>
                <a:outerShdw blurRad="38100" dist="38100" dir="2700000" algn="tl">
                  <a:srgbClr val="000000">
                    <a:alpha val="43137"/>
                  </a:srgbClr>
                </a:outerShdw>
              </a:effectLst>
            </a:endParaRPr>
          </a:p>
        </p:txBody>
      </p:sp>
      <p:sp>
        <p:nvSpPr>
          <p:cNvPr id="15" name="Slide Number Placeholder 7">
            <a:extLst>
              <a:ext uri="{FF2B5EF4-FFF2-40B4-BE49-F238E27FC236}">
                <a16:creationId xmlns:a16="http://schemas.microsoft.com/office/drawing/2014/main" id="{0BD36B16-3F07-4955-8D4D-BC0FD17C1CE4}"/>
              </a:ext>
            </a:extLst>
          </p:cNvPr>
          <p:cNvSpPr>
            <a:spLocks noGrp="1"/>
          </p:cNvSpPr>
          <p:nvPr>
            <p:ph type="sldNum" sz="quarter" idx="12"/>
          </p:nvPr>
        </p:nvSpPr>
        <p:spPr>
          <a:xfrm>
            <a:off x="10919012" y="6356350"/>
            <a:ext cx="672354" cy="365125"/>
          </a:xfrm>
          <a:prstGeom prst="rect">
            <a:avLst/>
          </a:prstGeom>
        </p:spPr>
        <p:txBody>
          <a:bodyPr rtlCol="0"/>
          <a:lstStyle/>
          <a:p>
            <a:pPr rtl="0"/>
            <a:fld id="{E30AF5A0-43BB-4336-8627-9123B9144D80}" type="slidenum">
              <a:rPr lang="en-GB" noProof="0" smtClean="0">
                <a:solidFill>
                  <a:srgbClr val="FFFFFF"/>
                </a:solidFill>
                <a:effectLst>
                  <a:outerShdw blurRad="38100" dist="38100" dir="2700000" algn="tl">
                    <a:srgbClr val="000000">
                      <a:alpha val="43137"/>
                    </a:srgbClr>
                  </a:outerShdw>
                </a:effectLst>
              </a:rPr>
              <a:t>‹#›</a:t>
            </a:fld>
            <a:endParaRPr lang="en-GB" noProof="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p:nvPr>
        </p:nvSpPr>
        <p:spPr>
          <a:xfrm>
            <a:off x="700087" y="909638"/>
            <a:ext cx="10691813" cy="810192"/>
          </a:xfrm>
          <a:prstGeom prst="rect">
            <a:avLst/>
          </a:prstGeom>
        </p:spPr>
        <p:txBody>
          <a:bodyPr rtlCol="0"/>
          <a:lstStyle/>
          <a:p>
            <a:pPr rtl="0"/>
            <a:r>
              <a:rPr lang="en-GB" noProof="0"/>
              <a:t>Click to edit Master title style</a:t>
            </a:r>
          </a:p>
        </p:txBody>
      </p:sp>
      <p:cxnSp>
        <p:nvCxnSpPr>
          <p:cNvPr id="9" name="Straight Connector 8">
            <a:extLst>
              <a:ext uri="{FF2B5EF4-FFF2-40B4-BE49-F238E27FC236}">
                <a16:creationId xmlns:a16="http://schemas.microsoft.com/office/drawing/2014/main" id="{866F075D-9008-4BD3-A772-7AF7AD667D5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4C185B95-5C0F-400E-B7DF-8FF843290737}"/>
              </a:ext>
            </a:extLst>
          </p:cNvPr>
          <p:cNvSpPr>
            <a:spLocks noGrp="1"/>
          </p:cNvSpPr>
          <p:nvPr>
            <p:ph type="body" sz="quarter" idx="15" hasCustomPrompt="1"/>
          </p:nvPr>
        </p:nvSpPr>
        <p:spPr>
          <a:xfrm>
            <a:off x="800100" y="2003375"/>
            <a:ext cx="5094288" cy="526767"/>
          </a:xfrm>
          <a:prstGeom prst="rect">
            <a:avLst/>
          </a:prstGeom>
        </p:spPr>
        <p:txBody>
          <a:bodyPr rtlCol="0"/>
          <a:lstStyle>
            <a:lvl1pPr marL="0" indent="0">
              <a:buNone/>
              <a:defRPr b="1">
                <a:solidFill>
                  <a:schemeClr val="accent4"/>
                </a:solidFill>
              </a:defRPr>
            </a:lvl1pPr>
          </a:lstStyle>
          <a:p>
            <a:pPr lvl="0" rtl="0"/>
            <a:r>
              <a:rPr lang="en-GB" noProof="0"/>
              <a:t>Insert subtitle here</a:t>
            </a:r>
          </a:p>
        </p:txBody>
      </p:sp>
      <p:sp>
        <p:nvSpPr>
          <p:cNvPr id="11" name="Content Placeholder 10">
            <a:extLst>
              <a:ext uri="{FF2B5EF4-FFF2-40B4-BE49-F238E27FC236}">
                <a16:creationId xmlns:a16="http://schemas.microsoft.com/office/drawing/2014/main" id="{BC725AFD-5A48-451D-B91D-9E63953F8E8B}"/>
              </a:ext>
            </a:extLst>
          </p:cNvPr>
          <p:cNvSpPr>
            <a:spLocks noGrp="1"/>
          </p:cNvSpPr>
          <p:nvPr>
            <p:ph idx="1" hasCustomPrompt="1"/>
          </p:nvPr>
        </p:nvSpPr>
        <p:spPr>
          <a:xfrm>
            <a:off x="800099" y="2551176"/>
            <a:ext cx="5094673" cy="3273552"/>
          </a:xfrm>
          <a:prstGeom prst="rect">
            <a:avLst/>
          </a:prstGeom>
        </p:spPr>
        <p:txBody>
          <a:bodyPr rtlCol="0">
            <a:normAutofit/>
          </a:bodyPr>
          <a:lstStyle>
            <a:lvl1pPr>
              <a:lnSpc>
                <a:spcPct val="100000"/>
              </a:lnSpc>
              <a:defRPr sz="1800"/>
            </a:lvl1pPr>
          </a:lstStyle>
          <a:p>
            <a:pPr rtl="0"/>
            <a:r>
              <a:rPr lang="en-GB" noProof="0"/>
              <a:t>Insert text here</a:t>
            </a:r>
          </a:p>
        </p:txBody>
      </p:sp>
      <p:sp>
        <p:nvSpPr>
          <p:cNvPr id="18" name="Text Placeholder 2">
            <a:extLst>
              <a:ext uri="{FF2B5EF4-FFF2-40B4-BE49-F238E27FC236}">
                <a16:creationId xmlns:a16="http://schemas.microsoft.com/office/drawing/2014/main" id="{6ACDC650-288E-4CF5-8546-9F2D5CEC8868}"/>
              </a:ext>
            </a:extLst>
          </p:cNvPr>
          <p:cNvSpPr>
            <a:spLocks noGrp="1"/>
          </p:cNvSpPr>
          <p:nvPr>
            <p:ph type="body" sz="quarter" idx="16" hasCustomPrompt="1"/>
          </p:nvPr>
        </p:nvSpPr>
        <p:spPr>
          <a:xfrm>
            <a:off x="6297611" y="2003375"/>
            <a:ext cx="5094288" cy="526767"/>
          </a:xfrm>
          <a:prstGeom prst="rect">
            <a:avLst/>
          </a:prstGeom>
        </p:spPr>
        <p:txBody>
          <a:bodyPr rtlCol="0"/>
          <a:lstStyle>
            <a:lvl1pPr marL="0" indent="0">
              <a:buNone/>
              <a:defRPr b="1">
                <a:solidFill>
                  <a:schemeClr val="accent4"/>
                </a:solidFill>
              </a:defRPr>
            </a:lvl1pPr>
          </a:lstStyle>
          <a:p>
            <a:pPr lvl="0" rtl="0"/>
            <a:r>
              <a:rPr lang="en-GB" noProof="0"/>
              <a:t>Insert subtitle here</a:t>
            </a:r>
          </a:p>
        </p:txBody>
      </p:sp>
      <p:sp>
        <p:nvSpPr>
          <p:cNvPr id="17" name="Content Placeholder 10">
            <a:extLst>
              <a:ext uri="{FF2B5EF4-FFF2-40B4-BE49-F238E27FC236}">
                <a16:creationId xmlns:a16="http://schemas.microsoft.com/office/drawing/2014/main" id="{956E1F7E-0B80-40DB-8F21-F06D9DD56264}"/>
              </a:ext>
            </a:extLst>
          </p:cNvPr>
          <p:cNvSpPr>
            <a:spLocks noGrp="1"/>
          </p:cNvSpPr>
          <p:nvPr>
            <p:ph idx="13" hasCustomPrompt="1"/>
          </p:nvPr>
        </p:nvSpPr>
        <p:spPr>
          <a:xfrm>
            <a:off x="6297226" y="2551176"/>
            <a:ext cx="5094673" cy="3273552"/>
          </a:xfrm>
          <a:prstGeom prst="rect">
            <a:avLst/>
          </a:prstGeom>
        </p:spPr>
        <p:txBody>
          <a:bodyPr rtlCol="0">
            <a:normAutofit/>
          </a:bodyPr>
          <a:lstStyle>
            <a:lvl1pPr>
              <a:lnSpc>
                <a:spcPct val="100000"/>
              </a:lnSpc>
              <a:defRPr sz="1800"/>
            </a:lvl1pPr>
          </a:lstStyle>
          <a:p>
            <a:pPr rtl="0"/>
            <a:r>
              <a:rPr lang="en-GB" noProof="0"/>
              <a:t>Insert text here</a:t>
            </a:r>
          </a:p>
        </p:txBody>
      </p:sp>
      <p:cxnSp>
        <p:nvCxnSpPr>
          <p:cNvPr id="12" name="Straight Connector 11">
            <a:extLst>
              <a:ext uri="{FF2B5EF4-FFF2-40B4-BE49-F238E27FC236}">
                <a16:creationId xmlns:a16="http://schemas.microsoft.com/office/drawing/2014/main" id="{D91B92C0-6B36-412A-9A49-16AB59FFBEE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7">
            <a:extLst>
              <a:ext uri="{FF2B5EF4-FFF2-40B4-BE49-F238E27FC236}">
                <a16:creationId xmlns:a16="http://schemas.microsoft.com/office/drawing/2014/main" id="{B4EFB36A-E4FD-4966-A091-9BDAF29916F8}"/>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a:t>Game THEORY IN Robot-assisted Farming</a:t>
            </a:r>
          </a:p>
        </p:txBody>
      </p:sp>
      <p:sp>
        <p:nvSpPr>
          <p:cNvPr id="14" name="Date Placeholder 6">
            <a:extLst>
              <a:ext uri="{FF2B5EF4-FFF2-40B4-BE49-F238E27FC236}">
                <a16:creationId xmlns:a16="http://schemas.microsoft.com/office/drawing/2014/main" id="{9B52EA1F-D8D0-4F42-B00A-F0E943F82E57}"/>
              </a:ext>
            </a:extLst>
          </p:cNvPr>
          <p:cNvSpPr>
            <a:spLocks noGrp="1"/>
          </p:cNvSpPr>
          <p:nvPr>
            <p:ph type="dt" sz="half" idx="10"/>
          </p:nvPr>
        </p:nvSpPr>
        <p:spPr>
          <a:xfrm>
            <a:off x="8369448" y="6356350"/>
            <a:ext cx="2592594" cy="365125"/>
          </a:xfrm>
        </p:spPr>
        <p:txBody>
          <a:bodyPr rtlCol="0"/>
          <a:lstStyle/>
          <a:p>
            <a:pPr rtl="0"/>
            <a:r>
              <a:rPr lang="en-US" noProof="0"/>
              <a:t>STUDENT ID: 22054713</a:t>
            </a:r>
            <a:endParaRPr lang="en-GB" noProof="0"/>
          </a:p>
        </p:txBody>
      </p:sp>
      <p:sp>
        <p:nvSpPr>
          <p:cNvPr id="15" name="Slide Number Placeholder 8">
            <a:extLst>
              <a:ext uri="{FF2B5EF4-FFF2-40B4-BE49-F238E27FC236}">
                <a16:creationId xmlns:a16="http://schemas.microsoft.com/office/drawing/2014/main" id="{498A6230-35B8-4147-9494-90708BFC3330}"/>
              </a:ext>
            </a:extLst>
          </p:cNvPr>
          <p:cNvSpPr>
            <a:spLocks noGrp="1"/>
          </p:cNvSpPr>
          <p:nvPr>
            <p:ph type="sldNum" sz="quarter" idx="12"/>
          </p:nvPr>
        </p:nvSpPr>
        <p:spPr>
          <a:xfrm>
            <a:off x="10919012" y="6356350"/>
            <a:ext cx="672354" cy="365125"/>
          </a:xfrm>
        </p:spPr>
        <p:txBody>
          <a:bodyPr rtlCol="0"/>
          <a:lstStyle/>
          <a:p>
            <a:pPr rtl="0"/>
            <a:fld id="{E30AF5A0-43BB-4336-8627-9123B9144D80}" type="slidenum">
              <a:rPr lang="en-GB" noProof="0" smtClean="0"/>
              <a:t>‹#›</a:t>
            </a:fld>
            <a:endParaRPr lang="en-GB" noProof="0"/>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CC332FB-CD3F-4398-958A-CBE45129A19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9">
            <a:extLst>
              <a:ext uri="{FF2B5EF4-FFF2-40B4-BE49-F238E27FC236}">
                <a16:creationId xmlns:a16="http://schemas.microsoft.com/office/drawing/2014/main" id="{E566CA14-5018-43EE-BB8F-E12209B2C3BD}"/>
              </a:ext>
            </a:extLst>
          </p:cNvPr>
          <p:cNvSpPr>
            <a:spLocks noGrp="1"/>
          </p:cNvSpPr>
          <p:nvPr>
            <p:ph type="title"/>
          </p:nvPr>
        </p:nvSpPr>
        <p:spPr>
          <a:xfrm>
            <a:off x="700087" y="909638"/>
            <a:ext cx="10691813" cy="810192"/>
          </a:xfrm>
          <a:prstGeom prst="rect">
            <a:avLst/>
          </a:prstGeom>
        </p:spPr>
        <p:txBody>
          <a:bodyPr rtlCol="0"/>
          <a:lstStyle/>
          <a:p>
            <a:pPr rtl="0"/>
            <a:r>
              <a:rPr lang="en-GB" noProof="0"/>
              <a:t>Click to edit Master title style</a:t>
            </a:r>
          </a:p>
        </p:txBody>
      </p:sp>
      <p:sp>
        <p:nvSpPr>
          <p:cNvPr id="14" name="Text Placeholder 2">
            <a:extLst>
              <a:ext uri="{FF2B5EF4-FFF2-40B4-BE49-F238E27FC236}">
                <a16:creationId xmlns:a16="http://schemas.microsoft.com/office/drawing/2014/main" id="{1A76201F-C7C2-400C-BE9B-F185A832CC24}"/>
              </a:ext>
            </a:extLst>
          </p:cNvPr>
          <p:cNvSpPr>
            <a:spLocks noGrp="1"/>
          </p:cNvSpPr>
          <p:nvPr>
            <p:ph type="body" sz="quarter" idx="15" hasCustomPrompt="1"/>
          </p:nvPr>
        </p:nvSpPr>
        <p:spPr>
          <a:xfrm>
            <a:off x="800099" y="2005870"/>
            <a:ext cx="3390161" cy="526756"/>
          </a:xfrm>
          <a:prstGeom prst="rect">
            <a:avLst/>
          </a:prstGeom>
        </p:spPr>
        <p:txBody>
          <a:bodyPr rtlCol="0"/>
          <a:lstStyle>
            <a:lvl1pPr marL="0" indent="0">
              <a:buNone/>
              <a:defRPr b="1">
                <a:solidFill>
                  <a:schemeClr val="accent4"/>
                </a:solidFill>
              </a:defRPr>
            </a:lvl1pPr>
          </a:lstStyle>
          <a:p>
            <a:pPr lvl="0" rtl="0"/>
            <a:r>
              <a:rPr lang="en-GB" noProof="0"/>
              <a:t>Insert subtitle here</a:t>
            </a:r>
          </a:p>
        </p:txBody>
      </p:sp>
      <p:sp>
        <p:nvSpPr>
          <p:cNvPr id="9" name="Content Placeholder 10">
            <a:extLst>
              <a:ext uri="{FF2B5EF4-FFF2-40B4-BE49-F238E27FC236}">
                <a16:creationId xmlns:a16="http://schemas.microsoft.com/office/drawing/2014/main" id="{A742F7E8-0787-4D2C-B53F-B62C309ED6D6}"/>
              </a:ext>
            </a:extLst>
          </p:cNvPr>
          <p:cNvSpPr>
            <a:spLocks noGrp="1"/>
          </p:cNvSpPr>
          <p:nvPr>
            <p:ph idx="1" hasCustomPrompt="1"/>
          </p:nvPr>
        </p:nvSpPr>
        <p:spPr>
          <a:xfrm>
            <a:off x="800099" y="2552345"/>
            <a:ext cx="3390161" cy="3272810"/>
          </a:xfrm>
          <a:prstGeom prst="rect">
            <a:avLst/>
          </a:prstGeom>
        </p:spPr>
        <p:txBody>
          <a:bodyPr rtlCol="0">
            <a:normAutofit/>
          </a:bodyPr>
          <a:lstStyle>
            <a:lvl1pPr>
              <a:lnSpc>
                <a:spcPct val="100000"/>
              </a:lnSpc>
              <a:defRPr sz="1800"/>
            </a:lvl1pPr>
          </a:lstStyle>
          <a:p>
            <a:pPr rtl="0"/>
            <a:r>
              <a:rPr lang="en-GB" noProof="0"/>
              <a:t>Insert text here</a:t>
            </a:r>
          </a:p>
        </p:txBody>
      </p:sp>
      <p:sp>
        <p:nvSpPr>
          <p:cNvPr id="17" name="Text Placeholder 2">
            <a:extLst>
              <a:ext uri="{FF2B5EF4-FFF2-40B4-BE49-F238E27FC236}">
                <a16:creationId xmlns:a16="http://schemas.microsoft.com/office/drawing/2014/main" id="{ED178B9A-B987-49A0-B73F-70B855C42403}"/>
              </a:ext>
            </a:extLst>
          </p:cNvPr>
          <p:cNvSpPr>
            <a:spLocks noGrp="1"/>
          </p:cNvSpPr>
          <p:nvPr>
            <p:ph type="body" sz="quarter" idx="16" hasCustomPrompt="1"/>
          </p:nvPr>
        </p:nvSpPr>
        <p:spPr>
          <a:xfrm>
            <a:off x="4400919" y="2005870"/>
            <a:ext cx="3390161" cy="526756"/>
          </a:xfrm>
          <a:prstGeom prst="rect">
            <a:avLst/>
          </a:prstGeom>
        </p:spPr>
        <p:txBody>
          <a:bodyPr rtlCol="0"/>
          <a:lstStyle>
            <a:lvl1pPr marL="0" indent="0">
              <a:buNone/>
              <a:defRPr b="1">
                <a:solidFill>
                  <a:schemeClr val="accent4"/>
                </a:solidFill>
              </a:defRPr>
            </a:lvl1pPr>
          </a:lstStyle>
          <a:p>
            <a:pPr lvl="0" rtl="0"/>
            <a:r>
              <a:rPr lang="en-GB" noProof="0"/>
              <a:t>Insert subtitle here</a:t>
            </a:r>
          </a:p>
        </p:txBody>
      </p:sp>
      <p:sp>
        <p:nvSpPr>
          <p:cNvPr id="15" name="Content Placeholder 10">
            <a:extLst>
              <a:ext uri="{FF2B5EF4-FFF2-40B4-BE49-F238E27FC236}">
                <a16:creationId xmlns:a16="http://schemas.microsoft.com/office/drawing/2014/main" id="{407D5990-6E05-4ECC-B930-EA5CF0774CFB}"/>
              </a:ext>
            </a:extLst>
          </p:cNvPr>
          <p:cNvSpPr>
            <a:spLocks noGrp="1"/>
          </p:cNvSpPr>
          <p:nvPr>
            <p:ph idx="13" hasCustomPrompt="1"/>
          </p:nvPr>
        </p:nvSpPr>
        <p:spPr>
          <a:xfrm>
            <a:off x="4400919" y="2552345"/>
            <a:ext cx="3390161" cy="3272810"/>
          </a:xfrm>
          <a:prstGeom prst="rect">
            <a:avLst/>
          </a:prstGeom>
        </p:spPr>
        <p:txBody>
          <a:bodyPr rtlCol="0">
            <a:normAutofit/>
          </a:bodyPr>
          <a:lstStyle>
            <a:lvl1pPr>
              <a:lnSpc>
                <a:spcPct val="100000"/>
              </a:lnSpc>
              <a:defRPr sz="1800"/>
            </a:lvl1pPr>
          </a:lstStyle>
          <a:p>
            <a:pPr rtl="0"/>
            <a:r>
              <a:rPr lang="en-GB" noProof="0"/>
              <a:t>Insert text here</a:t>
            </a:r>
          </a:p>
        </p:txBody>
      </p:sp>
      <p:sp>
        <p:nvSpPr>
          <p:cNvPr id="18" name="Text Placeholder 2">
            <a:extLst>
              <a:ext uri="{FF2B5EF4-FFF2-40B4-BE49-F238E27FC236}">
                <a16:creationId xmlns:a16="http://schemas.microsoft.com/office/drawing/2014/main" id="{C6A58550-98E5-4548-82F6-EE971733A79D}"/>
              </a:ext>
            </a:extLst>
          </p:cNvPr>
          <p:cNvSpPr>
            <a:spLocks noGrp="1"/>
          </p:cNvSpPr>
          <p:nvPr>
            <p:ph type="body" sz="quarter" idx="17" hasCustomPrompt="1"/>
          </p:nvPr>
        </p:nvSpPr>
        <p:spPr>
          <a:xfrm>
            <a:off x="8001739" y="2005870"/>
            <a:ext cx="3390161" cy="526756"/>
          </a:xfrm>
          <a:prstGeom prst="rect">
            <a:avLst/>
          </a:prstGeom>
        </p:spPr>
        <p:txBody>
          <a:bodyPr rtlCol="0"/>
          <a:lstStyle>
            <a:lvl1pPr marL="0" indent="0">
              <a:buNone/>
              <a:defRPr b="1">
                <a:solidFill>
                  <a:schemeClr val="accent4"/>
                </a:solidFill>
              </a:defRPr>
            </a:lvl1pPr>
          </a:lstStyle>
          <a:p>
            <a:pPr lvl="0" rtl="0"/>
            <a:r>
              <a:rPr lang="en-GB" noProof="0"/>
              <a:t>Insert subtitle here</a:t>
            </a:r>
          </a:p>
        </p:txBody>
      </p:sp>
      <p:sp>
        <p:nvSpPr>
          <p:cNvPr id="16" name="Content Placeholder 10">
            <a:extLst>
              <a:ext uri="{FF2B5EF4-FFF2-40B4-BE49-F238E27FC236}">
                <a16:creationId xmlns:a16="http://schemas.microsoft.com/office/drawing/2014/main" id="{6B90AFA0-EDA3-4F21-A480-F56AA1D0BEB6}"/>
              </a:ext>
            </a:extLst>
          </p:cNvPr>
          <p:cNvSpPr>
            <a:spLocks noGrp="1"/>
          </p:cNvSpPr>
          <p:nvPr>
            <p:ph idx="14" hasCustomPrompt="1"/>
          </p:nvPr>
        </p:nvSpPr>
        <p:spPr>
          <a:xfrm>
            <a:off x="8001739" y="2552345"/>
            <a:ext cx="3390161" cy="3272810"/>
          </a:xfrm>
          <a:prstGeom prst="rect">
            <a:avLst/>
          </a:prstGeom>
        </p:spPr>
        <p:txBody>
          <a:bodyPr rtlCol="0">
            <a:normAutofit/>
          </a:bodyPr>
          <a:lstStyle>
            <a:lvl1pPr>
              <a:lnSpc>
                <a:spcPct val="100000"/>
              </a:lnSpc>
              <a:defRPr sz="1800"/>
            </a:lvl1pPr>
          </a:lstStyle>
          <a:p>
            <a:pPr rtl="0"/>
            <a:r>
              <a:rPr lang="en-GB" noProof="0"/>
              <a:t>Insert text here</a:t>
            </a:r>
          </a:p>
        </p:txBody>
      </p:sp>
      <p:cxnSp>
        <p:nvCxnSpPr>
          <p:cNvPr id="10" name="Straight Connector 9">
            <a:extLst>
              <a:ext uri="{FF2B5EF4-FFF2-40B4-BE49-F238E27FC236}">
                <a16:creationId xmlns:a16="http://schemas.microsoft.com/office/drawing/2014/main" id="{9346E7C8-F905-4B13-8FD6-185A0418404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7">
            <a:extLst>
              <a:ext uri="{FF2B5EF4-FFF2-40B4-BE49-F238E27FC236}">
                <a16:creationId xmlns:a16="http://schemas.microsoft.com/office/drawing/2014/main" id="{A0E3EE3A-87F3-4F60-90D8-938E4BBC2B4D}"/>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a:t>Game THEORY IN Robot-assisted Farming</a:t>
            </a:r>
          </a:p>
        </p:txBody>
      </p:sp>
      <p:sp>
        <p:nvSpPr>
          <p:cNvPr id="12" name="Date Placeholder 6">
            <a:extLst>
              <a:ext uri="{FF2B5EF4-FFF2-40B4-BE49-F238E27FC236}">
                <a16:creationId xmlns:a16="http://schemas.microsoft.com/office/drawing/2014/main" id="{F1449B0C-8214-4186-9666-E63CCA09094E}"/>
              </a:ext>
            </a:extLst>
          </p:cNvPr>
          <p:cNvSpPr>
            <a:spLocks noGrp="1"/>
          </p:cNvSpPr>
          <p:nvPr>
            <p:ph type="dt" sz="half" idx="10"/>
          </p:nvPr>
        </p:nvSpPr>
        <p:spPr>
          <a:xfrm>
            <a:off x="8369448" y="6356350"/>
            <a:ext cx="2592594" cy="365125"/>
          </a:xfrm>
        </p:spPr>
        <p:txBody>
          <a:bodyPr rtlCol="0"/>
          <a:lstStyle/>
          <a:p>
            <a:pPr rtl="0"/>
            <a:r>
              <a:rPr lang="en-US" noProof="0"/>
              <a:t>STUDENT ID: 22054713</a:t>
            </a:r>
            <a:endParaRPr lang="en-GB" noProof="0"/>
          </a:p>
        </p:txBody>
      </p:sp>
      <p:sp>
        <p:nvSpPr>
          <p:cNvPr id="13" name="Slide Number Placeholder 8">
            <a:extLst>
              <a:ext uri="{FF2B5EF4-FFF2-40B4-BE49-F238E27FC236}">
                <a16:creationId xmlns:a16="http://schemas.microsoft.com/office/drawing/2014/main" id="{F5DDBFC0-CC80-4B03-B5F5-3C57166DCA88}"/>
              </a:ext>
            </a:extLst>
          </p:cNvPr>
          <p:cNvSpPr>
            <a:spLocks noGrp="1"/>
          </p:cNvSpPr>
          <p:nvPr>
            <p:ph type="sldNum" sz="quarter" idx="12"/>
          </p:nvPr>
        </p:nvSpPr>
        <p:spPr>
          <a:xfrm>
            <a:off x="10919012" y="6356350"/>
            <a:ext cx="672354" cy="365125"/>
          </a:xfrm>
        </p:spPr>
        <p:txBody>
          <a:bodyPr rtlCol="0"/>
          <a:lstStyle/>
          <a:p>
            <a:pPr rtl="0"/>
            <a:fld id="{E30AF5A0-43BB-4336-8627-9123B9144D80}" type="slidenum">
              <a:rPr lang="en-GB" noProof="0" smtClean="0"/>
              <a:t>‹#›</a:t>
            </a:fld>
            <a:endParaRPr lang="en-GB" noProof="0"/>
          </a:p>
        </p:txBody>
      </p:sp>
    </p:spTree>
    <p:extLst>
      <p:ext uri="{BB962C8B-B14F-4D97-AF65-F5344CB8AC3E}">
        <p14:creationId xmlns:p14="http://schemas.microsoft.com/office/powerpoint/2010/main" val="298645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01BF5DB-2BF3-4196-B1CF-82B7CDCC02DC}"/>
              </a:ext>
              <a:ext uri="{C183D7F6-B498-43B3-948B-1728B52AA6E4}">
                <adec:decorative xmlns:adec="http://schemas.microsoft.com/office/drawing/2017/decorative" val="1"/>
              </a:ext>
            </a:extLst>
          </p:cNvPr>
          <p:cNvCxnSpPr>
            <a:cxnSpLocks/>
          </p:cNvCxnSpPr>
          <p:nvPr userDrawn="1"/>
        </p:nvCxnSpPr>
        <p:spPr>
          <a:xfrm>
            <a:off x="7987523" y="729692"/>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168DC13D-FFC6-4CC5-B9F8-B3B0961093A9}"/>
              </a:ext>
            </a:extLst>
          </p:cNvPr>
          <p:cNvSpPr>
            <a:spLocks noGrp="1"/>
          </p:cNvSpPr>
          <p:nvPr>
            <p:ph type="title"/>
          </p:nvPr>
        </p:nvSpPr>
        <p:spPr>
          <a:xfrm>
            <a:off x="7887511" y="909639"/>
            <a:ext cx="3703856" cy="1290636"/>
          </a:xfrm>
          <a:prstGeom prst="rect">
            <a:avLst/>
          </a:prstGeom>
        </p:spPr>
        <p:txBody>
          <a:bodyPr rtlCol="0">
            <a:normAutofit/>
          </a:bodyPr>
          <a:lstStyle/>
          <a:p>
            <a:pPr rtl="0"/>
            <a:r>
              <a:rPr lang="en-GB" noProof="0"/>
              <a:t>Click to edit Master title style</a:t>
            </a:r>
          </a:p>
        </p:txBody>
      </p:sp>
      <p:sp>
        <p:nvSpPr>
          <p:cNvPr id="51" name="Picture Placeholder 37">
            <a:extLst>
              <a:ext uri="{FF2B5EF4-FFF2-40B4-BE49-F238E27FC236}">
                <a16:creationId xmlns:a16="http://schemas.microsoft.com/office/drawing/2014/main" id="{F1AD5C34-DDA9-421B-A3C2-4D014B3D3FBD}"/>
              </a:ext>
            </a:extLst>
          </p:cNvPr>
          <p:cNvSpPr>
            <a:spLocks noGrp="1"/>
          </p:cNvSpPr>
          <p:nvPr>
            <p:ph type="pic" sz="quarter" idx="13" hasCustomPrompt="1"/>
          </p:nvPr>
        </p:nvSpPr>
        <p:spPr>
          <a:xfrm>
            <a:off x="715383" y="723900"/>
            <a:ext cx="3179762" cy="2160588"/>
          </a:xfrm>
          <a:prstGeom prst="rect">
            <a:avLst/>
          </a:prstGeom>
        </p:spPr>
        <p:txBody>
          <a:bodyPr rtlCol="0"/>
          <a:lstStyle>
            <a:lvl1pPr marL="0" indent="0" algn="ctr">
              <a:buNone/>
              <a:defRPr/>
            </a:lvl1pPr>
          </a:lstStyle>
          <a:p>
            <a:pPr rtl="0"/>
            <a:r>
              <a:rPr lang="en-GB" noProof="0"/>
              <a:t>Insert photo here</a:t>
            </a:r>
          </a:p>
        </p:txBody>
      </p:sp>
      <p:sp>
        <p:nvSpPr>
          <p:cNvPr id="53" name="Picture Placeholder 43">
            <a:extLst>
              <a:ext uri="{FF2B5EF4-FFF2-40B4-BE49-F238E27FC236}">
                <a16:creationId xmlns:a16="http://schemas.microsoft.com/office/drawing/2014/main" id="{11508423-C6F4-4605-9E6D-1ED73334D0F5}"/>
              </a:ext>
            </a:extLst>
          </p:cNvPr>
          <p:cNvSpPr>
            <a:spLocks noGrp="1"/>
          </p:cNvSpPr>
          <p:nvPr>
            <p:ph type="pic" sz="quarter" idx="15" hasCustomPrompt="1"/>
          </p:nvPr>
        </p:nvSpPr>
        <p:spPr>
          <a:xfrm>
            <a:off x="715383" y="3048000"/>
            <a:ext cx="3178175" cy="3086100"/>
          </a:xfrm>
          <a:prstGeom prst="rect">
            <a:avLst/>
          </a:prstGeom>
        </p:spPr>
        <p:txBody>
          <a:bodyPr rtlCol="0"/>
          <a:lstStyle>
            <a:lvl1pPr marL="0" indent="0" algn="ctr">
              <a:buNone/>
              <a:defRPr/>
            </a:lvl1pPr>
          </a:lstStyle>
          <a:p>
            <a:pPr rtl="0"/>
            <a:r>
              <a:rPr lang="en-GB" noProof="0"/>
              <a:t>Insert photo here</a:t>
            </a:r>
          </a:p>
        </p:txBody>
      </p:sp>
      <p:sp>
        <p:nvSpPr>
          <p:cNvPr id="57" name="Picture Placeholder 55">
            <a:extLst>
              <a:ext uri="{FF2B5EF4-FFF2-40B4-BE49-F238E27FC236}">
                <a16:creationId xmlns:a16="http://schemas.microsoft.com/office/drawing/2014/main" id="{1692DD91-8169-4A90-9D17-8A60286225FF}"/>
              </a:ext>
            </a:extLst>
          </p:cNvPr>
          <p:cNvSpPr>
            <a:spLocks noGrp="1"/>
          </p:cNvSpPr>
          <p:nvPr>
            <p:ph type="pic" sz="quarter" idx="17" hasCustomPrompt="1"/>
          </p:nvPr>
        </p:nvSpPr>
        <p:spPr>
          <a:xfrm>
            <a:off x="4040188" y="723900"/>
            <a:ext cx="3371850" cy="3159125"/>
          </a:xfrm>
          <a:prstGeom prst="rect">
            <a:avLst/>
          </a:prstGeom>
        </p:spPr>
        <p:txBody>
          <a:bodyPr rtlCol="0"/>
          <a:lstStyle>
            <a:lvl1pPr marL="0" indent="0" algn="ctr">
              <a:buNone/>
              <a:defRPr/>
            </a:lvl1pPr>
          </a:lstStyle>
          <a:p>
            <a:pPr rtl="0"/>
            <a:r>
              <a:rPr lang="en-GB" noProof="0"/>
              <a:t>Insert photo here</a:t>
            </a:r>
          </a:p>
        </p:txBody>
      </p:sp>
      <p:sp>
        <p:nvSpPr>
          <p:cNvPr id="54" name="Picture Placeholder 45">
            <a:extLst>
              <a:ext uri="{FF2B5EF4-FFF2-40B4-BE49-F238E27FC236}">
                <a16:creationId xmlns:a16="http://schemas.microsoft.com/office/drawing/2014/main" id="{30A5BEAE-CA80-4FFD-8DD4-5B7413AF51D2}"/>
              </a:ext>
            </a:extLst>
          </p:cNvPr>
          <p:cNvSpPr>
            <a:spLocks noGrp="1"/>
          </p:cNvSpPr>
          <p:nvPr>
            <p:ph type="pic" sz="quarter" idx="16" hasCustomPrompt="1"/>
          </p:nvPr>
        </p:nvSpPr>
        <p:spPr>
          <a:xfrm>
            <a:off x="4039608" y="4038600"/>
            <a:ext cx="3371659" cy="2095500"/>
          </a:xfrm>
          <a:prstGeom prst="rect">
            <a:avLst/>
          </a:prstGeom>
        </p:spPr>
        <p:txBody>
          <a:bodyPr rtlCol="0"/>
          <a:lstStyle>
            <a:lvl1pPr marL="0" indent="0" algn="ctr">
              <a:buNone/>
              <a:defRPr/>
            </a:lvl1pPr>
          </a:lstStyle>
          <a:p>
            <a:pPr rtl="0"/>
            <a:r>
              <a:rPr lang="en-GB" noProof="0"/>
              <a:t>Insert photo here</a:t>
            </a:r>
          </a:p>
        </p:txBody>
      </p:sp>
      <p:sp>
        <p:nvSpPr>
          <p:cNvPr id="29" name="Content Placeholder 14">
            <a:extLst>
              <a:ext uri="{FF2B5EF4-FFF2-40B4-BE49-F238E27FC236}">
                <a16:creationId xmlns:a16="http://schemas.microsoft.com/office/drawing/2014/main" id="{4B2044C0-1C45-402D-BC20-0EB82BDB4F68}"/>
              </a:ext>
            </a:extLst>
          </p:cNvPr>
          <p:cNvSpPr>
            <a:spLocks noGrp="1"/>
          </p:cNvSpPr>
          <p:nvPr>
            <p:ph idx="1"/>
          </p:nvPr>
        </p:nvSpPr>
        <p:spPr>
          <a:xfrm>
            <a:off x="7887510" y="2380221"/>
            <a:ext cx="3703856" cy="3866403"/>
          </a:xfrm>
          <a:prstGeom prst="rect">
            <a:avLst/>
          </a:prstGeom>
        </p:spPr>
        <p:txBody>
          <a:bodyPr rtlCol="0">
            <a:normAutofit/>
          </a:bodyPr>
          <a:lstStyle>
            <a:lvl1pPr marL="0" indent="0">
              <a:lnSpc>
                <a:spcPct val="100000"/>
              </a:lnSpc>
              <a:buNone/>
              <a:defRPr sz="1800"/>
            </a:lvl1pPr>
          </a:lstStyle>
          <a:p>
            <a:pPr lvl="0" rtl="0"/>
            <a:r>
              <a:rPr lang="en-GB" noProof="0"/>
              <a:t>Click to edit Master text styles</a:t>
            </a:r>
          </a:p>
        </p:txBody>
      </p:sp>
      <p:sp>
        <p:nvSpPr>
          <p:cNvPr id="34" name="Footer Placeholder 7">
            <a:extLst>
              <a:ext uri="{FF2B5EF4-FFF2-40B4-BE49-F238E27FC236}">
                <a16:creationId xmlns:a16="http://schemas.microsoft.com/office/drawing/2014/main" id="{30EE29E3-4F8E-469E-9B99-E29176094DE4}"/>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a:t>Game THEORY IN Robot-assisted Farming</a:t>
            </a:r>
          </a:p>
        </p:txBody>
      </p:sp>
      <p:sp>
        <p:nvSpPr>
          <p:cNvPr id="35" name="Date Placeholder 6">
            <a:extLst>
              <a:ext uri="{FF2B5EF4-FFF2-40B4-BE49-F238E27FC236}">
                <a16:creationId xmlns:a16="http://schemas.microsoft.com/office/drawing/2014/main" id="{58513823-D81E-4B8B-85E6-EB11EA54DF40}"/>
              </a:ext>
            </a:extLst>
          </p:cNvPr>
          <p:cNvSpPr>
            <a:spLocks noGrp="1"/>
          </p:cNvSpPr>
          <p:nvPr>
            <p:ph type="dt" sz="half" idx="10"/>
          </p:nvPr>
        </p:nvSpPr>
        <p:spPr>
          <a:xfrm>
            <a:off x="8369448" y="6356350"/>
            <a:ext cx="2592594" cy="365125"/>
          </a:xfrm>
        </p:spPr>
        <p:txBody>
          <a:bodyPr rtlCol="0"/>
          <a:lstStyle/>
          <a:p>
            <a:pPr rtl="0"/>
            <a:r>
              <a:rPr lang="en-US" noProof="0"/>
              <a:t>STUDENT ID: 22054713</a:t>
            </a:r>
            <a:endParaRPr lang="en-GB" noProof="0"/>
          </a:p>
        </p:txBody>
      </p:sp>
      <p:sp>
        <p:nvSpPr>
          <p:cNvPr id="36" name="Slide Number Placeholder 8">
            <a:extLst>
              <a:ext uri="{FF2B5EF4-FFF2-40B4-BE49-F238E27FC236}">
                <a16:creationId xmlns:a16="http://schemas.microsoft.com/office/drawing/2014/main" id="{9D43A613-4A7D-4C9F-B407-154A1FB83858}"/>
              </a:ext>
            </a:extLst>
          </p:cNvPr>
          <p:cNvSpPr>
            <a:spLocks noGrp="1"/>
          </p:cNvSpPr>
          <p:nvPr>
            <p:ph type="sldNum" sz="quarter" idx="12"/>
          </p:nvPr>
        </p:nvSpPr>
        <p:spPr>
          <a:xfrm>
            <a:off x="10919012" y="6356350"/>
            <a:ext cx="672354" cy="365125"/>
          </a:xfrm>
        </p:spPr>
        <p:txBody>
          <a:bodyPr rtlCol="0"/>
          <a:lstStyle/>
          <a:p>
            <a:pPr rtl="0"/>
            <a:fld id="{DE330D17-32E5-404A-9262-6A998ABC0878}" type="slidenum">
              <a:rPr lang="en-GB" noProof="0" smtClean="0"/>
              <a:t>‹#›</a:t>
            </a:fld>
            <a:endParaRPr lang="en-GB" noProof="0"/>
          </a:p>
        </p:txBody>
      </p:sp>
    </p:spTree>
    <p:extLst>
      <p:ext uri="{BB962C8B-B14F-4D97-AF65-F5344CB8AC3E}">
        <p14:creationId xmlns:p14="http://schemas.microsoft.com/office/powerpoint/2010/main" val="252270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A2404A1-BF4E-4858-BD1C-1BEFE71B63DE}"/>
              </a:ext>
            </a:extLst>
          </p:cNvPr>
          <p:cNvSpPr>
            <a:spLocks noGrp="1"/>
          </p:cNvSpPr>
          <p:nvPr>
            <p:ph type="ctrTitle" hasCustomPrompt="1"/>
          </p:nvPr>
        </p:nvSpPr>
        <p:spPr>
          <a:xfrm>
            <a:off x="695325" y="4296094"/>
            <a:ext cx="10782299" cy="1100621"/>
          </a:xfrm>
          <a:prstGeom prst="rect">
            <a:avLst/>
          </a:prstGeom>
        </p:spPr>
        <p:txBody>
          <a:bodyPr rtlCol="0">
            <a:normAutofit/>
          </a:bodyPr>
          <a:lstStyle>
            <a:lvl1pPr>
              <a:defRPr>
                <a:solidFill>
                  <a:schemeClr val="bg1"/>
                </a:solidFill>
              </a:defRPr>
            </a:lvl1pPr>
          </a:lstStyle>
          <a:p>
            <a:pPr rtl="0"/>
            <a:r>
              <a:rPr lang="en-GB" noProof="0"/>
              <a:t>Click to add title</a:t>
            </a:r>
          </a:p>
        </p:txBody>
      </p:sp>
      <p:sp>
        <p:nvSpPr>
          <p:cNvPr id="9" name="Subtitle 2">
            <a:extLst>
              <a:ext uri="{FF2B5EF4-FFF2-40B4-BE49-F238E27FC236}">
                <a16:creationId xmlns:a16="http://schemas.microsoft.com/office/drawing/2014/main" id="{B0053544-3012-4C81-98D6-E2665A3A3F5D}"/>
              </a:ext>
            </a:extLst>
          </p:cNvPr>
          <p:cNvSpPr>
            <a:spLocks noGrp="1"/>
          </p:cNvSpPr>
          <p:nvPr>
            <p:ph type="subTitle" idx="1" hasCustomPrompt="1"/>
          </p:nvPr>
        </p:nvSpPr>
        <p:spPr>
          <a:xfrm>
            <a:off x="695324" y="5533242"/>
            <a:ext cx="9972675" cy="543505"/>
          </a:xfrm>
          <a:prstGeom prst="rect">
            <a:avLst/>
          </a:prstGeom>
        </p:spPr>
        <p:txBody>
          <a:bodyPr rtlCol="0" anchor="t"/>
          <a:lstStyle>
            <a:lvl1pPr marL="0" indent="0">
              <a:buNone/>
              <a:defRPr sz="1800">
                <a:solidFill>
                  <a:schemeClr val="bg1"/>
                </a:solidFill>
              </a:defRPr>
            </a:lvl1pPr>
          </a:lstStyle>
          <a:p>
            <a:pPr rtl="0"/>
            <a:r>
              <a:rPr lang="en-GB" noProof="0"/>
              <a:t>Click to add subtitle</a:t>
            </a:r>
          </a:p>
        </p:txBody>
      </p:sp>
      <p:sp>
        <p:nvSpPr>
          <p:cNvPr id="20" name="Picture Placeholder 16">
            <a:extLst>
              <a:ext uri="{FF2B5EF4-FFF2-40B4-BE49-F238E27FC236}">
                <a16:creationId xmlns:a16="http://schemas.microsoft.com/office/drawing/2014/main" id="{C177CBDB-952D-484B-B43B-F988558931C5}"/>
              </a:ext>
            </a:extLst>
          </p:cNvPr>
          <p:cNvSpPr>
            <a:spLocks noGrp="1"/>
          </p:cNvSpPr>
          <p:nvPr>
            <p:ph type="pic" sz="quarter" idx="13" hasCustomPrompt="1"/>
          </p:nvPr>
        </p:nvSpPr>
        <p:spPr>
          <a:xfrm>
            <a:off x="800100" y="727075"/>
            <a:ext cx="5176838" cy="3071813"/>
          </a:xfrm>
          <a:prstGeom prst="rect">
            <a:avLst/>
          </a:prstGeom>
        </p:spPr>
        <p:txBody>
          <a:bodyPr rtlCol="0"/>
          <a:lstStyle>
            <a:lvl1pPr marL="0" indent="0" algn="ctr">
              <a:buNone/>
              <a:defRPr>
                <a:solidFill>
                  <a:schemeClr val="bg1"/>
                </a:solidFill>
              </a:defRPr>
            </a:lvl1pPr>
          </a:lstStyle>
          <a:p>
            <a:pPr rtl="0"/>
            <a:r>
              <a:rPr lang="en-GB" noProof="0"/>
              <a:t>Insert photo here</a:t>
            </a:r>
          </a:p>
        </p:txBody>
      </p:sp>
      <p:sp>
        <p:nvSpPr>
          <p:cNvPr id="21" name="Picture Placeholder 18">
            <a:extLst>
              <a:ext uri="{FF2B5EF4-FFF2-40B4-BE49-F238E27FC236}">
                <a16:creationId xmlns:a16="http://schemas.microsoft.com/office/drawing/2014/main" id="{D789E88D-76E7-4745-B062-102E233A6722}"/>
              </a:ext>
            </a:extLst>
          </p:cNvPr>
          <p:cNvSpPr>
            <a:spLocks noGrp="1"/>
          </p:cNvSpPr>
          <p:nvPr>
            <p:ph type="pic" sz="quarter" idx="14" hasCustomPrompt="1"/>
          </p:nvPr>
        </p:nvSpPr>
        <p:spPr>
          <a:xfrm>
            <a:off x="6146800" y="727075"/>
            <a:ext cx="5245100" cy="3070225"/>
          </a:xfrm>
          <a:prstGeom prst="rect">
            <a:avLst/>
          </a:prstGeom>
        </p:spPr>
        <p:txBody>
          <a:bodyPr rtlCol="0"/>
          <a:lstStyle>
            <a:lvl1pPr marL="0" indent="0" algn="ctr">
              <a:buNone/>
              <a:defRPr>
                <a:solidFill>
                  <a:schemeClr val="bg1"/>
                </a:solidFill>
              </a:defRPr>
            </a:lvl1pPr>
          </a:lstStyle>
          <a:p>
            <a:pPr rtl="0"/>
            <a:r>
              <a:rPr lang="en-GB" noProof="0"/>
              <a:t>Insert photo here</a:t>
            </a:r>
          </a:p>
        </p:txBody>
      </p:sp>
      <p:cxnSp>
        <p:nvCxnSpPr>
          <p:cNvPr id="12" name="Straight Connector 11">
            <a:extLst>
              <a:ext uri="{FF2B5EF4-FFF2-40B4-BE49-F238E27FC236}">
                <a16:creationId xmlns:a16="http://schemas.microsoft.com/office/drawing/2014/main" id="{433A5CE3-0C01-4DBF-926A-2F9BFD0432AB}"/>
              </a:ext>
              <a:ext uri="{C183D7F6-B498-43B3-948B-1728B52AA6E4}">
                <adec:decorative xmlns:adec="http://schemas.microsoft.com/office/drawing/2017/decorative" val="1"/>
              </a:ext>
            </a:extLst>
          </p:cNvPr>
          <p:cNvCxnSpPr>
            <a:cxnSpLocks/>
          </p:cNvCxnSpPr>
          <p:nvPr userDrawn="1"/>
        </p:nvCxnSpPr>
        <p:spPr>
          <a:xfrm>
            <a:off x="800100" y="4144434"/>
            <a:ext cx="106299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11">
            <a:extLst>
              <a:ext uri="{FF2B5EF4-FFF2-40B4-BE49-F238E27FC236}">
                <a16:creationId xmlns:a16="http://schemas.microsoft.com/office/drawing/2014/main" id="{083D82F8-F43B-4D01-891B-F77BC6F6F877}"/>
              </a:ext>
            </a:extLst>
          </p:cNvPr>
          <p:cNvSpPr>
            <a:spLocks noGrp="1"/>
          </p:cNvSpPr>
          <p:nvPr>
            <p:ph type="ftr" sz="quarter" idx="11"/>
          </p:nvPr>
        </p:nvSpPr>
        <p:spPr>
          <a:xfrm>
            <a:off x="715383" y="6356350"/>
            <a:ext cx="4539727" cy="365125"/>
          </a:xfrm>
        </p:spPr>
        <p:txBody>
          <a:bodyPr rtlCol="0"/>
          <a:lstStyle>
            <a:lvl1pPr>
              <a:defRPr>
                <a:solidFill>
                  <a:schemeClr val="bg1"/>
                </a:solidFill>
              </a:defRPr>
            </a:lvl1pPr>
          </a:lstStyle>
          <a:p>
            <a:pPr rtl="0"/>
            <a:r>
              <a:rPr lang="en-GB" noProof="0"/>
              <a:t>Game THEORY IN Robot-assisted Farming</a:t>
            </a:r>
          </a:p>
        </p:txBody>
      </p:sp>
      <p:sp>
        <p:nvSpPr>
          <p:cNvPr id="14" name="Date Placeholder 6">
            <a:extLst>
              <a:ext uri="{FF2B5EF4-FFF2-40B4-BE49-F238E27FC236}">
                <a16:creationId xmlns:a16="http://schemas.microsoft.com/office/drawing/2014/main" id="{B8CBC856-A31F-40C2-B7EA-91B860D3066C}"/>
              </a:ext>
            </a:extLst>
          </p:cNvPr>
          <p:cNvSpPr>
            <a:spLocks noGrp="1"/>
          </p:cNvSpPr>
          <p:nvPr>
            <p:ph type="dt" sz="half" idx="10"/>
          </p:nvPr>
        </p:nvSpPr>
        <p:spPr>
          <a:xfrm>
            <a:off x="8369448" y="6356350"/>
            <a:ext cx="2592594" cy="365125"/>
          </a:xfrm>
        </p:spPr>
        <p:txBody>
          <a:bodyPr rtlCol="0"/>
          <a:lstStyle>
            <a:lvl1pPr>
              <a:defRPr>
                <a:solidFill>
                  <a:schemeClr val="bg1"/>
                </a:solidFill>
              </a:defRPr>
            </a:lvl1pPr>
          </a:lstStyle>
          <a:p>
            <a:pPr rtl="0"/>
            <a:r>
              <a:rPr lang="en-US" noProof="0"/>
              <a:t>STUDENT ID: 22054713</a:t>
            </a:r>
            <a:endParaRPr lang="en-GB" noProof="0"/>
          </a:p>
        </p:txBody>
      </p:sp>
      <p:sp>
        <p:nvSpPr>
          <p:cNvPr id="15" name="Slide Number Placeholder 10">
            <a:extLst>
              <a:ext uri="{FF2B5EF4-FFF2-40B4-BE49-F238E27FC236}">
                <a16:creationId xmlns:a16="http://schemas.microsoft.com/office/drawing/2014/main" id="{966FFB51-C55B-469E-B3C6-1A6369920BE5}"/>
              </a:ext>
            </a:extLst>
          </p:cNvPr>
          <p:cNvSpPr>
            <a:spLocks noGrp="1"/>
          </p:cNvSpPr>
          <p:nvPr>
            <p:ph type="sldNum" sz="quarter" idx="12"/>
          </p:nvPr>
        </p:nvSpPr>
        <p:spPr>
          <a:xfrm>
            <a:off x="10919012" y="6356350"/>
            <a:ext cx="672354" cy="365125"/>
          </a:xfrm>
        </p:spPr>
        <p:txBody>
          <a:bodyPr rtlCol="0"/>
          <a:lstStyle>
            <a:lvl1pPr>
              <a:defRPr>
                <a:solidFill>
                  <a:schemeClr val="bg1"/>
                </a:solidFill>
              </a:defRPr>
            </a:lvl1pPr>
          </a:lstStyle>
          <a:p>
            <a:pPr rtl="0"/>
            <a:fld id="{A53D7EE4-1EDB-42FD-B6B7-A82C9F31F0F4}" type="slidenum">
              <a:rPr lang="en-GB" noProof="0" smtClean="0"/>
              <a:pPr/>
              <a:t>‹#›</a:t>
            </a:fld>
            <a:endParaRPr lang="en-GB" noProof="0"/>
          </a:p>
        </p:txBody>
      </p:sp>
    </p:spTree>
    <p:extLst>
      <p:ext uri="{BB962C8B-B14F-4D97-AF65-F5344CB8AC3E}">
        <p14:creationId xmlns:p14="http://schemas.microsoft.com/office/powerpoint/2010/main" val="337097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95A76E-1EF3-4F47-9E87-6FCAB7D5DFE2}"/>
              </a:ext>
            </a:extLst>
          </p:cNvPr>
          <p:cNvSpPr>
            <a:spLocks noGrp="1"/>
          </p:cNvSpPr>
          <p:nvPr>
            <p:ph type="title"/>
          </p:nvPr>
        </p:nvSpPr>
        <p:spPr>
          <a:xfrm>
            <a:off x="5604846" y="860615"/>
            <a:ext cx="5922279" cy="1272986"/>
          </a:xfrm>
          <a:prstGeom prst="rect">
            <a:avLst/>
          </a:prstGeom>
        </p:spPr>
        <p:txBody>
          <a:bodyPr rtlCol="0">
            <a:normAutofit/>
          </a:bodyPr>
          <a:lstStyle/>
          <a:p>
            <a:pPr rtl="0"/>
            <a:r>
              <a:rPr lang="en-GB" sz="4000" noProof="0"/>
              <a:t>Click to edit Master title style</a:t>
            </a:r>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hasCustomPrompt="1"/>
          </p:nvPr>
        </p:nvSpPr>
        <p:spPr>
          <a:xfrm>
            <a:off x="-1" y="1"/>
            <a:ext cx="4876799" cy="6858000"/>
          </a:xfrm>
          <a:prstGeom prst="rect">
            <a:avLst/>
          </a:prstGeom>
        </p:spPr>
        <p:txBody>
          <a:bodyPr rtlCol="0"/>
          <a:lstStyle>
            <a:lvl1pPr marL="0" indent="0" algn="ctr">
              <a:buNone/>
              <a:defRPr/>
            </a:lvl1pPr>
          </a:lstStyle>
          <a:p>
            <a:pPr rtl="0"/>
            <a:r>
              <a:rPr lang="en-GB" noProof="0"/>
              <a:t>Insert photo here</a:t>
            </a:r>
          </a:p>
        </p:txBody>
      </p:sp>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09D5546-AD01-4B29-B174-EDA7105100BE}"/>
              </a:ext>
            </a:extLst>
          </p:cNvPr>
          <p:cNvSpPr>
            <a:spLocks noGrp="1"/>
          </p:cNvSpPr>
          <p:nvPr>
            <p:ph idx="1"/>
          </p:nvPr>
        </p:nvSpPr>
        <p:spPr>
          <a:xfrm>
            <a:off x="5566943" y="2133600"/>
            <a:ext cx="6005933" cy="3774464"/>
          </a:xfrm>
          <a:prstGeom prst="rect">
            <a:avLst/>
          </a:prstGeom>
        </p:spPr>
        <p:txBody>
          <a:bodyPr rtlCol="0">
            <a:normAutofit/>
          </a:bodyPr>
          <a:lstStyle>
            <a:lvl1pPr marL="0" indent="0">
              <a:lnSpc>
                <a:spcPct val="100000"/>
              </a:lnSpc>
              <a:buNone/>
              <a:defRPr sz="1800"/>
            </a:lvl1pPr>
          </a:lstStyle>
          <a:p>
            <a:pPr lvl="0" rtl="0"/>
            <a:r>
              <a:rPr lang="en-GB" noProof="0"/>
              <a:t>Click to edit Master text styles</a:t>
            </a:r>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F3B2F557-7BE5-4154-A82F-928EE54A585D}"/>
              </a:ext>
            </a:extLst>
          </p:cNvPr>
          <p:cNvSpPr>
            <a:spLocks noGrp="1"/>
          </p:cNvSpPr>
          <p:nvPr>
            <p:ph type="ftr" sz="quarter" idx="11"/>
          </p:nvPr>
        </p:nvSpPr>
        <p:spPr>
          <a:xfrm>
            <a:off x="715383" y="6356350"/>
            <a:ext cx="4539727" cy="365125"/>
          </a:xfrm>
          <a:prstGeom prst="rect">
            <a:avLst/>
          </a:prstGeom>
        </p:spPr>
        <p:txBody>
          <a:bodyPr rtlCol="0"/>
          <a:lstStyle>
            <a:lvl1pPr>
              <a:defRPr>
                <a:solidFill>
                  <a:schemeClr val="bg1"/>
                </a:solidFill>
                <a:effectLst/>
              </a:defRPr>
            </a:lvl1pPr>
          </a:lstStyle>
          <a:p>
            <a:pPr rtl="0"/>
            <a:r>
              <a:rPr lang="en-GB" noProof="0"/>
              <a:t>Game THEORY IN Robot-assisted Farming</a:t>
            </a:r>
          </a:p>
        </p:txBody>
      </p:sp>
      <p:sp>
        <p:nvSpPr>
          <p:cNvPr id="14" name="Date Placeholder 3">
            <a:extLst>
              <a:ext uri="{FF2B5EF4-FFF2-40B4-BE49-F238E27FC236}">
                <a16:creationId xmlns:a16="http://schemas.microsoft.com/office/drawing/2014/main" id="{DE54A7E3-1026-464C-BB67-2D7F714067E7}"/>
              </a:ext>
            </a:extLst>
          </p:cNvPr>
          <p:cNvSpPr>
            <a:spLocks noGrp="1"/>
          </p:cNvSpPr>
          <p:nvPr>
            <p:ph type="dt" sz="half" idx="10"/>
          </p:nvPr>
        </p:nvSpPr>
        <p:spPr>
          <a:xfrm>
            <a:off x="8369448" y="6356350"/>
            <a:ext cx="2592594" cy="365125"/>
          </a:xfrm>
          <a:prstGeom prst="rect">
            <a:avLst/>
          </a:prstGeom>
        </p:spPr>
        <p:txBody>
          <a:bodyPr rtlCol="0"/>
          <a:lstStyle/>
          <a:p>
            <a:pPr rtl="0"/>
            <a:r>
              <a:rPr lang="en-US" noProof="0"/>
              <a:t>STUDENT ID: 22054713</a:t>
            </a:r>
            <a:endParaRPr lang="en-GB" noProof="0"/>
          </a:p>
        </p:txBody>
      </p:sp>
      <p:sp>
        <p:nvSpPr>
          <p:cNvPr id="15" name="Slide Number Placeholder 5">
            <a:extLst>
              <a:ext uri="{FF2B5EF4-FFF2-40B4-BE49-F238E27FC236}">
                <a16:creationId xmlns:a16="http://schemas.microsoft.com/office/drawing/2014/main" id="{F1723F54-B646-4D12-AEA1-08269C254710}"/>
              </a:ext>
            </a:extLst>
          </p:cNvPr>
          <p:cNvSpPr>
            <a:spLocks noGrp="1"/>
          </p:cNvSpPr>
          <p:nvPr>
            <p:ph type="sldNum" sz="quarter" idx="12"/>
          </p:nvPr>
        </p:nvSpPr>
        <p:spPr>
          <a:xfrm>
            <a:off x="10919012" y="6356350"/>
            <a:ext cx="672354" cy="365125"/>
          </a:xfrm>
          <a:prstGeom prst="rect">
            <a:avLst/>
          </a:prstGeom>
        </p:spPr>
        <p:txBody>
          <a:bodyPr rtlCol="0"/>
          <a:lstStyle/>
          <a:p>
            <a:pPr rtl="0"/>
            <a:fld id="{E30AF5A0-43BB-4336-8627-9123B9144D80}" type="slidenum">
              <a:rPr lang="en-GB" noProof="0" smtClean="0"/>
              <a:t>‹#›</a:t>
            </a:fld>
            <a:endParaRPr lang="en-GB" noProof="0"/>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C8837BA0-445B-4D04-ADA9-C65084B15F90}"/>
              </a:ext>
            </a:extLst>
          </p:cNvPr>
          <p:cNvSpPr>
            <a:spLocks noGrp="1"/>
          </p:cNvSpPr>
          <p:nvPr>
            <p:ph type="title"/>
          </p:nvPr>
        </p:nvSpPr>
        <p:spPr>
          <a:xfrm>
            <a:off x="800099" y="904730"/>
            <a:ext cx="4152900" cy="1652590"/>
          </a:xfrm>
          <a:prstGeom prst="rect">
            <a:avLst/>
          </a:prstGeom>
        </p:spPr>
        <p:txBody>
          <a:bodyPr rtlCol="0">
            <a:normAutofit/>
          </a:bodyPr>
          <a:lstStyle/>
          <a:p>
            <a:pPr rtl="0"/>
            <a:r>
              <a:rPr lang="en-GB" noProof="0"/>
              <a:t>Click to edit Master title style</a:t>
            </a:r>
          </a:p>
        </p:txBody>
      </p:sp>
      <p:sp>
        <p:nvSpPr>
          <p:cNvPr id="10" name="Content Placeholder 10">
            <a:extLst>
              <a:ext uri="{FF2B5EF4-FFF2-40B4-BE49-F238E27FC236}">
                <a16:creationId xmlns:a16="http://schemas.microsoft.com/office/drawing/2014/main" id="{0CFA4CCF-323F-4998-B6BF-56207329CDA8}"/>
              </a:ext>
            </a:extLst>
          </p:cNvPr>
          <p:cNvSpPr>
            <a:spLocks noGrp="1"/>
          </p:cNvSpPr>
          <p:nvPr>
            <p:ph idx="1"/>
          </p:nvPr>
        </p:nvSpPr>
        <p:spPr>
          <a:xfrm>
            <a:off x="5133975" y="952368"/>
            <a:ext cx="6257926" cy="1773893"/>
          </a:xfrm>
          <a:prstGeom prst="rect">
            <a:avLst/>
          </a:prstGeom>
        </p:spPr>
        <p:txBody>
          <a:bodyPr rtlCol="0">
            <a:normAutofit/>
          </a:bodyPr>
          <a:lstStyle>
            <a:lvl1pPr marL="0" indent="0">
              <a:lnSpc>
                <a:spcPct val="100000"/>
              </a:lnSpc>
              <a:buNone/>
              <a:defRPr sz="1800"/>
            </a:lvl1pPr>
          </a:lstStyle>
          <a:p>
            <a:pPr lvl="0" rtl="0"/>
            <a:r>
              <a:rPr lang="en-GB" noProof="0"/>
              <a:t>Click to edit Master text styles</a:t>
            </a:r>
          </a:p>
        </p:txBody>
      </p:sp>
      <p:cxnSp>
        <p:nvCxnSpPr>
          <p:cNvPr id="13" name="Straight Connector 12">
            <a:extLst>
              <a:ext uri="{FF2B5EF4-FFF2-40B4-BE49-F238E27FC236}">
                <a16:creationId xmlns:a16="http://schemas.microsoft.com/office/drawing/2014/main" id="{DFFFF70A-3EED-4002-B2F8-FB8301C80C77}"/>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Picture Placeholder 17">
            <a:extLst>
              <a:ext uri="{FF2B5EF4-FFF2-40B4-BE49-F238E27FC236}">
                <a16:creationId xmlns:a16="http://schemas.microsoft.com/office/drawing/2014/main" id="{DD78C1EE-0224-4362-B796-4CC7B06992BD}"/>
              </a:ext>
            </a:extLst>
          </p:cNvPr>
          <p:cNvSpPr>
            <a:spLocks noGrp="1"/>
          </p:cNvSpPr>
          <p:nvPr>
            <p:ph type="pic" sz="quarter" idx="13" hasCustomPrompt="1"/>
          </p:nvPr>
        </p:nvSpPr>
        <p:spPr>
          <a:xfrm>
            <a:off x="800099" y="3048000"/>
            <a:ext cx="5133990" cy="2737531"/>
          </a:xfrm>
          <a:prstGeom prst="rect">
            <a:avLst/>
          </a:prstGeom>
        </p:spPr>
        <p:txBody>
          <a:bodyPr rtlCol="0"/>
          <a:lstStyle>
            <a:lvl1pPr marL="0" indent="0" algn="ctr">
              <a:buNone/>
              <a:defRPr/>
            </a:lvl1pPr>
          </a:lstStyle>
          <a:p>
            <a:pPr rtl="0"/>
            <a:r>
              <a:rPr lang="en-GB" noProof="0"/>
              <a:t>Insert photo here</a:t>
            </a:r>
          </a:p>
        </p:txBody>
      </p:sp>
      <p:sp>
        <p:nvSpPr>
          <p:cNvPr id="21" name="Picture Placeholder 17">
            <a:extLst>
              <a:ext uri="{FF2B5EF4-FFF2-40B4-BE49-F238E27FC236}">
                <a16:creationId xmlns:a16="http://schemas.microsoft.com/office/drawing/2014/main" id="{2C1748F4-2D05-4407-8CB0-D854F9602DA3}"/>
              </a:ext>
            </a:extLst>
          </p:cNvPr>
          <p:cNvSpPr>
            <a:spLocks noGrp="1"/>
          </p:cNvSpPr>
          <p:nvPr>
            <p:ph type="pic" sz="quarter" idx="14" hasCustomPrompt="1"/>
          </p:nvPr>
        </p:nvSpPr>
        <p:spPr>
          <a:xfrm>
            <a:off x="6209621" y="3048000"/>
            <a:ext cx="5182278" cy="2737531"/>
          </a:xfrm>
          <a:prstGeom prst="rect">
            <a:avLst/>
          </a:prstGeom>
        </p:spPr>
        <p:txBody>
          <a:bodyPr rtlCol="0"/>
          <a:lstStyle>
            <a:lvl1pPr marL="0" indent="0" algn="ctr">
              <a:buNone/>
              <a:defRPr/>
            </a:lvl1pPr>
          </a:lstStyle>
          <a:p>
            <a:pPr rtl="0"/>
            <a:r>
              <a:rPr lang="en-GB" noProof="0"/>
              <a:t>Insert photo here</a:t>
            </a:r>
          </a:p>
        </p:txBody>
      </p:sp>
      <p:sp>
        <p:nvSpPr>
          <p:cNvPr id="14" name="Footer Placeholder 7">
            <a:extLst>
              <a:ext uri="{FF2B5EF4-FFF2-40B4-BE49-F238E27FC236}">
                <a16:creationId xmlns:a16="http://schemas.microsoft.com/office/drawing/2014/main" id="{59837BA4-E3C3-4F0D-A113-75128BC03EF4}"/>
              </a:ext>
            </a:extLst>
          </p:cNvPr>
          <p:cNvSpPr>
            <a:spLocks noGrp="1"/>
          </p:cNvSpPr>
          <p:nvPr>
            <p:ph type="ftr" sz="quarter" idx="11"/>
          </p:nvPr>
        </p:nvSpPr>
        <p:spPr>
          <a:xfrm>
            <a:off x="715383" y="6356350"/>
            <a:ext cx="4539727" cy="365125"/>
          </a:xfrm>
          <a:prstGeom prst="rect">
            <a:avLst/>
          </a:prstGeom>
        </p:spPr>
        <p:txBody>
          <a:bodyPr rtlCol="0"/>
          <a:lstStyle>
            <a:lvl1pPr>
              <a:defRPr/>
            </a:lvl1pPr>
          </a:lstStyle>
          <a:p>
            <a:pPr rtl="0"/>
            <a:r>
              <a:rPr lang="en-GB" noProof="0"/>
              <a:t>Game THEORY IN Robot-assisted Farming</a:t>
            </a:r>
          </a:p>
        </p:txBody>
      </p:sp>
      <p:sp>
        <p:nvSpPr>
          <p:cNvPr id="15" name="Date Placeholder 1">
            <a:extLst>
              <a:ext uri="{FF2B5EF4-FFF2-40B4-BE49-F238E27FC236}">
                <a16:creationId xmlns:a16="http://schemas.microsoft.com/office/drawing/2014/main" id="{5DA65157-50C9-4A85-912D-6DC9A606192F}"/>
              </a:ext>
            </a:extLst>
          </p:cNvPr>
          <p:cNvSpPr>
            <a:spLocks noGrp="1"/>
          </p:cNvSpPr>
          <p:nvPr>
            <p:ph type="dt" sz="half" idx="10"/>
          </p:nvPr>
        </p:nvSpPr>
        <p:spPr>
          <a:xfrm>
            <a:off x="8369448" y="6356350"/>
            <a:ext cx="2592594" cy="365125"/>
          </a:xfrm>
          <a:prstGeom prst="rect">
            <a:avLst/>
          </a:prstGeom>
        </p:spPr>
        <p:txBody>
          <a:bodyPr rtlCol="0"/>
          <a:lstStyle/>
          <a:p>
            <a:pPr rtl="0"/>
            <a:r>
              <a:rPr lang="en-US" noProof="0"/>
              <a:t>STUDENT ID: 22054713</a:t>
            </a:r>
            <a:endParaRPr lang="en-GB" noProof="0"/>
          </a:p>
        </p:txBody>
      </p:sp>
      <p:sp>
        <p:nvSpPr>
          <p:cNvPr id="16" name="Slide Number Placeholder 6">
            <a:extLst>
              <a:ext uri="{FF2B5EF4-FFF2-40B4-BE49-F238E27FC236}">
                <a16:creationId xmlns:a16="http://schemas.microsoft.com/office/drawing/2014/main" id="{9DE415B0-F0C3-4971-8C76-0D54D6407C42}"/>
              </a:ext>
            </a:extLst>
          </p:cNvPr>
          <p:cNvSpPr>
            <a:spLocks noGrp="1"/>
          </p:cNvSpPr>
          <p:nvPr>
            <p:ph type="sldNum" sz="quarter" idx="12"/>
          </p:nvPr>
        </p:nvSpPr>
        <p:spPr>
          <a:xfrm>
            <a:off x="10919012" y="6356350"/>
            <a:ext cx="672354" cy="365125"/>
          </a:xfrm>
          <a:prstGeom prst="rect">
            <a:avLst/>
          </a:prstGeom>
        </p:spPr>
        <p:txBody>
          <a:bodyPr rtlCol="0"/>
          <a:lstStyle/>
          <a:p>
            <a:pPr rtl="0"/>
            <a:fld id="{A53D7EE4-1EDB-42FD-B6B7-A82C9F31F0F4}" type="slidenum">
              <a:rPr lang="en-GB" noProof="0" smtClean="0"/>
              <a:t>‹#›</a:t>
            </a:fld>
            <a:endParaRPr lang="en-GB" noProof="0"/>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p:nvPr>
        </p:nvSpPr>
        <p:spPr>
          <a:xfrm>
            <a:off x="684643" y="871758"/>
            <a:ext cx="5227171" cy="3871143"/>
          </a:xfrm>
          <a:prstGeom prst="rect">
            <a:avLst/>
          </a:prstGeom>
        </p:spPr>
        <p:txBody>
          <a:bodyPr rtlCol="0"/>
          <a:lstStyle/>
          <a:p>
            <a:pPr rtl="0"/>
            <a:r>
              <a:rPr lang="en-GB" noProof="0"/>
              <a:t>Click to edit Master title style</a:t>
            </a:r>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p:nvPr>
        </p:nvSpPr>
        <p:spPr>
          <a:xfrm>
            <a:off x="695325" y="4785543"/>
            <a:ext cx="4857857" cy="1005657"/>
          </a:xfrm>
          <a:prstGeom prst="rect">
            <a:avLst/>
          </a:prstGeom>
        </p:spPr>
        <p:txBody>
          <a:bodyPr rtlCol="0"/>
          <a:lstStyle>
            <a:lvl1pPr marL="0" indent="0">
              <a:buNone/>
              <a:defRPr sz="1800"/>
            </a:lvl1pPr>
          </a:lstStyle>
          <a:p>
            <a:pPr rtl="0"/>
            <a:r>
              <a:rPr lang="en-GB" noProof="0"/>
              <a:t>Click to edit Master subtitle style</a:t>
            </a:r>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hasCustomPrompt="1"/>
          </p:nvPr>
        </p:nvSpPr>
        <p:spPr>
          <a:xfrm>
            <a:off x="6515100" y="0"/>
            <a:ext cx="5676900" cy="6858000"/>
          </a:xfrm>
          <a:prstGeom prst="rect">
            <a:avLst/>
          </a:prstGeom>
        </p:spPr>
        <p:txBody>
          <a:bodyPr rtlCol="0"/>
          <a:lstStyle>
            <a:lvl1pPr marL="0" indent="0" algn="ctr">
              <a:buNone/>
              <a:defRPr/>
            </a:lvl1pPr>
          </a:lstStyle>
          <a:p>
            <a:pPr rtl="0"/>
            <a:r>
              <a:rPr lang="en-GB" noProof="0"/>
              <a:t>Insert photo here</a:t>
            </a:r>
          </a:p>
        </p:txBody>
      </p:sp>
      <p:cxnSp>
        <p:nvCxnSpPr>
          <p:cNvPr id="22" name="Straight Connector 21">
            <a:extLst>
              <a:ext uri="{FF2B5EF4-FFF2-40B4-BE49-F238E27FC236}">
                <a16:creationId xmlns:a16="http://schemas.microsoft.com/office/drawing/2014/main" id="{51E8A8BA-B48F-4CEA-A820-8955D55D05DC}"/>
              </a:ext>
              <a:ext uri="{C183D7F6-B498-43B3-948B-1728B52AA6E4}">
                <adec:decorative xmlns:adec="http://schemas.microsoft.com/office/drawing/2017/decorative" val="1"/>
              </a:ext>
            </a:extLst>
          </p:cNvPr>
          <p:cNvCxnSpPr>
            <a:cxnSpLocks/>
          </p:cNvCxnSpPr>
          <p:nvPr userDrawn="1"/>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4FBB1-EC2B-4CAB-AE4E-A7A156244F26}"/>
              </a:ext>
              <a:ext uri="{C183D7F6-B498-43B3-948B-1728B52AA6E4}">
                <adec:decorative xmlns:adec="http://schemas.microsoft.com/office/drawing/2017/decorative" val="1"/>
              </a:ext>
            </a:extLst>
          </p:cNvPr>
          <p:cNvCxnSpPr>
            <a:cxnSpLocks/>
          </p:cNvCxnSpPr>
          <p:nvPr userDrawn="1"/>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9D49AB0A-D330-4415-9B9C-C769A852DF2D}"/>
              </a:ext>
            </a:extLst>
          </p:cNvPr>
          <p:cNvSpPr>
            <a:spLocks noGrp="1"/>
          </p:cNvSpPr>
          <p:nvPr>
            <p:ph type="title" hasCustomPrompt="1"/>
          </p:nvPr>
        </p:nvSpPr>
        <p:spPr>
          <a:xfrm>
            <a:off x="695325" y="888999"/>
            <a:ext cx="10798176" cy="1051914"/>
          </a:xfrm>
          <a:prstGeom prst="rect">
            <a:avLst/>
          </a:prstGeom>
        </p:spPr>
        <p:txBody>
          <a:bodyPr rtlCol="0"/>
          <a:lstStyle>
            <a:lvl1pPr algn="r">
              <a:defRPr/>
            </a:lvl1pPr>
          </a:lstStyle>
          <a:p>
            <a:pPr rtl="0"/>
            <a:r>
              <a:rPr lang="en-GB" noProof="0"/>
              <a:t>ClICK TO ADD TITLE</a:t>
            </a:r>
          </a:p>
        </p:txBody>
      </p:sp>
      <p:cxnSp>
        <p:nvCxnSpPr>
          <p:cNvPr id="18" name="Straight Connector 17">
            <a:extLst>
              <a:ext uri="{FF2B5EF4-FFF2-40B4-BE49-F238E27FC236}">
                <a16:creationId xmlns:a16="http://schemas.microsoft.com/office/drawing/2014/main" id="{37EFB8CD-537B-4E5E-8F93-82EED2C8412C}"/>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CA687-1C2C-48EE-99B9-EC8CF30289F1}"/>
              </a:ext>
            </a:extLst>
          </p:cNvPr>
          <p:cNvSpPr>
            <a:spLocks noGrp="1"/>
          </p:cNvSpPr>
          <p:nvPr>
            <p:ph sz="quarter" idx="13" hasCustomPrompt="1"/>
          </p:nvPr>
        </p:nvSpPr>
        <p:spPr>
          <a:xfrm>
            <a:off x="1335088" y="1995488"/>
            <a:ext cx="9521825" cy="4051300"/>
          </a:xfrm>
          <a:prstGeom prst="rect">
            <a:avLst/>
          </a:prstGeom>
        </p:spPr>
        <p:txBody>
          <a:bodyPr rtlCol="0"/>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en-GB" noProof="0"/>
              <a:t>Click to add content</a:t>
            </a:r>
          </a:p>
        </p:txBody>
      </p:sp>
      <p:sp>
        <p:nvSpPr>
          <p:cNvPr id="19" name="Footer Placeholder 9">
            <a:extLst>
              <a:ext uri="{FF2B5EF4-FFF2-40B4-BE49-F238E27FC236}">
                <a16:creationId xmlns:a16="http://schemas.microsoft.com/office/drawing/2014/main" id="{8135C37F-29C2-41B0-B777-64FAC1F70FE4}"/>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a:t>Game THEORY IN Robot-assisted Farming</a:t>
            </a:r>
          </a:p>
        </p:txBody>
      </p:sp>
      <p:sp>
        <p:nvSpPr>
          <p:cNvPr id="20" name="Date Placeholder 8">
            <a:extLst>
              <a:ext uri="{FF2B5EF4-FFF2-40B4-BE49-F238E27FC236}">
                <a16:creationId xmlns:a16="http://schemas.microsoft.com/office/drawing/2014/main" id="{FAC325DA-0D81-49D1-BDBC-680AF5D62C71}"/>
              </a:ext>
            </a:extLst>
          </p:cNvPr>
          <p:cNvSpPr>
            <a:spLocks noGrp="1"/>
          </p:cNvSpPr>
          <p:nvPr>
            <p:ph type="dt" sz="half" idx="10"/>
          </p:nvPr>
        </p:nvSpPr>
        <p:spPr>
          <a:xfrm>
            <a:off x="8369448" y="6356350"/>
            <a:ext cx="2592594" cy="365125"/>
          </a:xfrm>
        </p:spPr>
        <p:txBody>
          <a:bodyPr rtlCol="0"/>
          <a:lstStyle/>
          <a:p>
            <a:pPr rtl="0"/>
            <a:r>
              <a:rPr lang="en-US" noProof="0"/>
              <a:t>STUDENT ID: 22054713</a:t>
            </a:r>
            <a:endParaRPr lang="en-GB" noProof="0"/>
          </a:p>
        </p:txBody>
      </p:sp>
      <p:sp>
        <p:nvSpPr>
          <p:cNvPr id="21" name="Slide Number Placeholder 10">
            <a:extLst>
              <a:ext uri="{FF2B5EF4-FFF2-40B4-BE49-F238E27FC236}">
                <a16:creationId xmlns:a16="http://schemas.microsoft.com/office/drawing/2014/main" id="{13980C1F-6344-4AC2-8573-0D9F35314B84}"/>
              </a:ext>
            </a:extLst>
          </p:cNvPr>
          <p:cNvSpPr>
            <a:spLocks noGrp="1"/>
          </p:cNvSpPr>
          <p:nvPr>
            <p:ph type="sldNum" sz="quarter" idx="12"/>
          </p:nvPr>
        </p:nvSpPr>
        <p:spPr>
          <a:xfrm>
            <a:off x="10919012" y="6356350"/>
            <a:ext cx="672354" cy="365125"/>
          </a:xfrm>
        </p:spPr>
        <p:txBody>
          <a:bodyPr rtlCol="0"/>
          <a:lstStyle/>
          <a:p>
            <a:pPr rtl="0"/>
            <a:fld id="{0303F77D-1BEF-481A-B8C1-15974ED46EB7}" type="slidenum">
              <a:rPr lang="en-GB" noProof="0" smtClean="0"/>
              <a:t>‹#›</a:t>
            </a:fld>
            <a:endParaRPr lang="en-GB" noProof="0"/>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5221BF9-9559-4D62-ADC6-2362970143F9}"/>
              </a:ext>
            </a:extLst>
          </p:cNvPr>
          <p:cNvSpPr>
            <a:spLocks noGrp="1"/>
          </p:cNvSpPr>
          <p:nvPr>
            <p:ph type="title" hasCustomPrompt="1"/>
          </p:nvPr>
        </p:nvSpPr>
        <p:spPr>
          <a:xfrm>
            <a:off x="695325" y="888999"/>
            <a:ext cx="10798176" cy="1051914"/>
          </a:xfrm>
          <a:prstGeom prst="rect">
            <a:avLst/>
          </a:prstGeom>
        </p:spPr>
        <p:txBody>
          <a:bodyPr rtlCol="0"/>
          <a:lstStyle>
            <a:lvl1pPr algn="r">
              <a:defRPr/>
            </a:lvl1pPr>
          </a:lstStyle>
          <a:p>
            <a:pPr rtl="0"/>
            <a:r>
              <a:rPr lang="en-GB" noProof="0"/>
              <a:t>ClICK TO ADD TITLE</a:t>
            </a:r>
          </a:p>
        </p:txBody>
      </p:sp>
      <p:cxnSp>
        <p:nvCxnSpPr>
          <p:cNvPr id="7" name="Straight Connector 6">
            <a:extLst>
              <a:ext uri="{FF2B5EF4-FFF2-40B4-BE49-F238E27FC236}">
                <a16:creationId xmlns:a16="http://schemas.microsoft.com/office/drawing/2014/main" id="{7FB4C3E1-495D-437D-A1DB-87F3028BBA42}"/>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6AAB131D-0F50-4923-96D1-8C59A3D8EEC3}"/>
              </a:ext>
            </a:extLst>
          </p:cNvPr>
          <p:cNvSpPr>
            <a:spLocks noGrp="1"/>
          </p:cNvSpPr>
          <p:nvPr>
            <p:ph sz="quarter" idx="13" hasCustomPrompt="1"/>
          </p:nvPr>
        </p:nvSpPr>
        <p:spPr>
          <a:xfrm>
            <a:off x="1762875" y="2386654"/>
            <a:ext cx="8663075" cy="3310890"/>
          </a:xfrm>
          <a:prstGeom prst="rect">
            <a:avLst/>
          </a:prstGeom>
        </p:spPr>
        <p:txBody>
          <a:bodyPr rtlCol="0"/>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en-GB" noProof="0"/>
              <a:t>Click to add content</a:t>
            </a:r>
          </a:p>
        </p:txBody>
      </p:sp>
      <p:sp>
        <p:nvSpPr>
          <p:cNvPr id="8" name="Footer Placeholder 9">
            <a:extLst>
              <a:ext uri="{FF2B5EF4-FFF2-40B4-BE49-F238E27FC236}">
                <a16:creationId xmlns:a16="http://schemas.microsoft.com/office/drawing/2014/main" id="{F30DBE8A-9D17-4F79-86F8-9FEA11DF06E9}"/>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a:t>Game THEORY IN Robot-assisted Farming</a:t>
            </a:r>
          </a:p>
        </p:txBody>
      </p:sp>
      <p:sp>
        <p:nvSpPr>
          <p:cNvPr id="9" name="Date Placeholder 8">
            <a:extLst>
              <a:ext uri="{FF2B5EF4-FFF2-40B4-BE49-F238E27FC236}">
                <a16:creationId xmlns:a16="http://schemas.microsoft.com/office/drawing/2014/main" id="{FC9023F8-E1A8-4C1E-B745-6658DCD6718F}"/>
              </a:ext>
            </a:extLst>
          </p:cNvPr>
          <p:cNvSpPr>
            <a:spLocks noGrp="1"/>
          </p:cNvSpPr>
          <p:nvPr>
            <p:ph type="dt" sz="half" idx="10"/>
          </p:nvPr>
        </p:nvSpPr>
        <p:spPr>
          <a:xfrm>
            <a:off x="8369448" y="6356350"/>
            <a:ext cx="2592594" cy="365125"/>
          </a:xfrm>
        </p:spPr>
        <p:txBody>
          <a:bodyPr rtlCol="0"/>
          <a:lstStyle/>
          <a:p>
            <a:pPr rtl="0"/>
            <a:r>
              <a:rPr lang="en-US" noProof="0"/>
              <a:t>STUDENT ID: 22054713</a:t>
            </a:r>
            <a:endParaRPr lang="en-GB" noProof="0"/>
          </a:p>
        </p:txBody>
      </p:sp>
      <p:sp>
        <p:nvSpPr>
          <p:cNvPr id="10" name="Slide Number Placeholder 10">
            <a:extLst>
              <a:ext uri="{FF2B5EF4-FFF2-40B4-BE49-F238E27FC236}">
                <a16:creationId xmlns:a16="http://schemas.microsoft.com/office/drawing/2014/main" id="{E51CCEBF-A77A-4DDA-94D4-73646D552252}"/>
              </a:ext>
            </a:extLst>
          </p:cNvPr>
          <p:cNvSpPr>
            <a:spLocks noGrp="1"/>
          </p:cNvSpPr>
          <p:nvPr>
            <p:ph type="sldNum" sz="quarter" idx="12"/>
          </p:nvPr>
        </p:nvSpPr>
        <p:spPr>
          <a:xfrm>
            <a:off x="10919012" y="6356350"/>
            <a:ext cx="672354" cy="365125"/>
          </a:xfrm>
        </p:spPr>
        <p:txBody>
          <a:bodyPr rtlCol="0"/>
          <a:lstStyle/>
          <a:p>
            <a:pPr rtl="0"/>
            <a:fld id="{0303F77D-1BEF-481A-B8C1-15974ED46EB7}" type="slidenum">
              <a:rPr lang="en-GB" noProof="0" smtClean="0"/>
              <a:t>‹#›</a:t>
            </a:fld>
            <a:endParaRPr lang="en-GB" noProof="0"/>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6371D84D-B708-4A20-8D50-CDA4E3EC6F9C}"/>
              </a:ext>
            </a:extLst>
          </p:cNvPr>
          <p:cNvSpPr>
            <a:spLocks noGrp="1"/>
          </p:cNvSpPr>
          <p:nvPr>
            <p:ph type="pic" sz="quarter" idx="13" hasCustomPrompt="1"/>
          </p:nvPr>
        </p:nvSpPr>
        <p:spPr>
          <a:xfrm>
            <a:off x="0" y="0"/>
            <a:ext cx="12192000" cy="6858000"/>
          </a:xfrm>
          <a:custGeom>
            <a:avLst/>
            <a:gdLst>
              <a:gd name="connsiteX0" fmla="*/ 800476 w 12192000"/>
              <a:gd name="connsiteY0" fmla="*/ 6126480 h 6858000"/>
              <a:gd name="connsiteX1" fmla="*/ 800476 w 12192000"/>
              <a:gd name="connsiteY1" fmla="*/ 6144768 h 6858000"/>
              <a:gd name="connsiteX2" fmla="*/ 11407516 w 12192000"/>
              <a:gd name="connsiteY2" fmla="*/ 6144768 h 6858000"/>
              <a:gd name="connsiteX3" fmla="*/ 11407516 w 12192000"/>
              <a:gd name="connsiteY3" fmla="*/ 6126480 h 6858000"/>
              <a:gd name="connsiteX4" fmla="*/ 800476 w 12192000"/>
              <a:gd name="connsiteY4" fmla="*/ 701040 h 6858000"/>
              <a:gd name="connsiteX5" fmla="*/ 800476 w 12192000"/>
              <a:gd name="connsiteY5" fmla="*/ 746759 h 6858000"/>
              <a:gd name="connsiteX6" fmla="*/ 11407516 w 12192000"/>
              <a:gd name="connsiteY6" fmla="*/ 746759 h 6858000"/>
              <a:gd name="connsiteX7" fmla="*/ 11407516 w 12192000"/>
              <a:gd name="connsiteY7" fmla="*/ 70104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0476" y="6126480"/>
                </a:moveTo>
                <a:lnTo>
                  <a:pt x="800476" y="6144768"/>
                </a:lnTo>
                <a:lnTo>
                  <a:pt x="11407516" y="6144768"/>
                </a:lnTo>
                <a:lnTo>
                  <a:pt x="11407516" y="6126480"/>
                </a:lnTo>
                <a:close/>
                <a:moveTo>
                  <a:pt x="800476" y="701040"/>
                </a:moveTo>
                <a:lnTo>
                  <a:pt x="800476" y="746759"/>
                </a:lnTo>
                <a:lnTo>
                  <a:pt x="11407516" y="746759"/>
                </a:lnTo>
                <a:lnTo>
                  <a:pt x="11407516" y="701040"/>
                </a:lnTo>
                <a:close/>
                <a:moveTo>
                  <a:pt x="0" y="0"/>
                </a:moveTo>
                <a:lnTo>
                  <a:pt x="12192000" y="0"/>
                </a:lnTo>
                <a:lnTo>
                  <a:pt x="12192000" y="6858000"/>
                </a:lnTo>
                <a:lnTo>
                  <a:pt x="0" y="6858000"/>
                </a:lnTo>
                <a:close/>
              </a:path>
            </a:pathLst>
          </a:custGeom>
        </p:spPr>
        <p:txBody>
          <a:bodyPr wrap="square" rtlCol="0">
            <a:noAutofit/>
          </a:bodyPr>
          <a:lstStyle>
            <a:lvl1pPr marL="0" indent="0" algn="ctr">
              <a:buNone/>
              <a:defRPr/>
            </a:lvl1pPr>
          </a:lstStyle>
          <a:p>
            <a:pPr rtl="0"/>
            <a:r>
              <a:rPr lang="en-GB" noProof="0"/>
              <a:t>Insert photo here</a:t>
            </a:r>
          </a:p>
        </p:txBody>
      </p:sp>
      <p:sp>
        <p:nvSpPr>
          <p:cNvPr id="2" name="Title 1">
            <a:extLst>
              <a:ext uri="{FF2B5EF4-FFF2-40B4-BE49-F238E27FC236}">
                <a16:creationId xmlns:a16="http://schemas.microsoft.com/office/drawing/2014/main" id="{21A03AD3-C316-411C-9844-6C8D950DC403}"/>
              </a:ext>
            </a:extLst>
          </p:cNvPr>
          <p:cNvSpPr>
            <a:spLocks noGrp="1"/>
          </p:cNvSpPr>
          <p:nvPr>
            <p:ph type="title" hasCustomPrompt="1"/>
          </p:nvPr>
        </p:nvSpPr>
        <p:spPr>
          <a:xfrm>
            <a:off x="6601766" y="1837677"/>
            <a:ext cx="4930901" cy="2334828"/>
          </a:xfrm>
          <a:prstGeom prst="rect">
            <a:avLst/>
          </a:prstGeom>
        </p:spPr>
        <p:txBody>
          <a:bodyPr rtlCol="0"/>
          <a:lstStyle>
            <a:lvl1pPr algn="r">
              <a:defRPr cap="none">
                <a:solidFill>
                  <a:schemeClr val="bg1"/>
                </a:solidFill>
                <a:effectLst>
                  <a:outerShdw blurRad="38100" dist="38100" dir="2700000" algn="tl">
                    <a:srgbClr val="000000">
                      <a:alpha val="43137"/>
                    </a:srgbClr>
                  </a:outerShdw>
                </a:effectLst>
              </a:defRPr>
            </a:lvl1pPr>
          </a:lstStyle>
          <a:p>
            <a:pPr rtl="0"/>
            <a:r>
              <a:rPr lang="en-GB" noProof="0"/>
              <a:t>Insert text here</a:t>
            </a:r>
          </a:p>
        </p:txBody>
      </p:sp>
      <p:sp>
        <p:nvSpPr>
          <p:cNvPr id="25" name="Subtitle 2">
            <a:extLst>
              <a:ext uri="{FF2B5EF4-FFF2-40B4-BE49-F238E27FC236}">
                <a16:creationId xmlns:a16="http://schemas.microsoft.com/office/drawing/2014/main" id="{F00A8C60-C81E-4C2C-AB11-00AE1AC04ECE}"/>
              </a:ext>
            </a:extLst>
          </p:cNvPr>
          <p:cNvSpPr>
            <a:spLocks noGrp="1"/>
          </p:cNvSpPr>
          <p:nvPr>
            <p:ph type="subTitle" idx="1" hasCustomPrompt="1"/>
          </p:nvPr>
        </p:nvSpPr>
        <p:spPr>
          <a:xfrm>
            <a:off x="6347532" y="4408305"/>
            <a:ext cx="5175797" cy="909420"/>
          </a:xfrm>
          <a:prstGeom prst="rect">
            <a:avLst/>
          </a:prstGeom>
        </p:spPr>
        <p:txBody>
          <a:bodyPr rtlCol="0" anchor="t">
            <a:normAutofit/>
          </a:bodyPr>
          <a:lstStyle>
            <a:lvl1pPr marL="0" indent="0" algn="r">
              <a:buNone/>
              <a:defRPr sz="2800">
                <a:solidFill>
                  <a:schemeClr val="bg1"/>
                </a:solidFill>
                <a:effectLst>
                  <a:outerShdw blurRad="38100" dist="38100" dir="2700000" algn="tl">
                    <a:srgbClr val="000000">
                      <a:alpha val="43137"/>
                    </a:srgbClr>
                  </a:outerShdw>
                </a:effectLst>
              </a:defRPr>
            </a:lvl1pPr>
          </a:lstStyle>
          <a:p>
            <a:pPr rtl="0"/>
            <a:r>
              <a:rPr lang="en-GB" sz="1800" noProof="0">
                <a:solidFill>
                  <a:schemeClr val="bg1"/>
                </a:solidFill>
              </a:rPr>
              <a:t>Insert subtitle here</a:t>
            </a:r>
          </a:p>
        </p:txBody>
      </p:sp>
      <p:sp>
        <p:nvSpPr>
          <p:cNvPr id="14" name="Footer Placeholder 4">
            <a:extLst>
              <a:ext uri="{FF2B5EF4-FFF2-40B4-BE49-F238E27FC236}">
                <a16:creationId xmlns:a16="http://schemas.microsoft.com/office/drawing/2014/main" id="{9F7D24C8-FDC6-4FCE-85C6-520D6469380F}"/>
              </a:ext>
            </a:extLst>
          </p:cNvPr>
          <p:cNvSpPr>
            <a:spLocks noGrp="1"/>
          </p:cNvSpPr>
          <p:nvPr>
            <p:ph type="ftr" sz="quarter" idx="11"/>
          </p:nvPr>
        </p:nvSpPr>
        <p:spPr>
          <a:xfrm>
            <a:off x="715383" y="6356350"/>
            <a:ext cx="4539727"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noProof="0"/>
              <a:t>Game THEORY IN Robot-assisted Farming</a:t>
            </a:r>
          </a:p>
        </p:txBody>
      </p:sp>
      <p:sp>
        <p:nvSpPr>
          <p:cNvPr id="15" name="Date Placeholder 3">
            <a:extLst>
              <a:ext uri="{FF2B5EF4-FFF2-40B4-BE49-F238E27FC236}">
                <a16:creationId xmlns:a16="http://schemas.microsoft.com/office/drawing/2014/main" id="{450E2155-DD21-4098-82EF-B19C466B239E}"/>
              </a:ext>
            </a:extLst>
          </p:cNvPr>
          <p:cNvSpPr>
            <a:spLocks noGrp="1"/>
          </p:cNvSpPr>
          <p:nvPr>
            <p:ph type="dt" sz="half" idx="10"/>
          </p:nvPr>
        </p:nvSpPr>
        <p:spPr>
          <a:xfrm>
            <a:off x="8369448" y="6356350"/>
            <a:ext cx="2592594"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US" noProof="0"/>
              <a:t>STUDENT ID: 22054713</a:t>
            </a:r>
            <a:endParaRPr lang="en-GB" noProof="0"/>
          </a:p>
        </p:txBody>
      </p:sp>
      <p:sp>
        <p:nvSpPr>
          <p:cNvPr id="16" name="Slide Number Placeholder 5">
            <a:extLst>
              <a:ext uri="{FF2B5EF4-FFF2-40B4-BE49-F238E27FC236}">
                <a16:creationId xmlns:a16="http://schemas.microsoft.com/office/drawing/2014/main" id="{130CB194-35B9-4229-9CFE-5C3B911EC2A3}"/>
              </a:ext>
            </a:extLst>
          </p:cNvPr>
          <p:cNvSpPr>
            <a:spLocks noGrp="1"/>
          </p:cNvSpPr>
          <p:nvPr>
            <p:ph type="sldNum" sz="quarter" idx="12"/>
          </p:nvPr>
        </p:nvSpPr>
        <p:spPr>
          <a:xfrm>
            <a:off x="10919012" y="6356350"/>
            <a:ext cx="672354"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A2AE2B76-F97F-4BE2-8670-72276A5F21A5}" type="slidenum">
              <a:rPr lang="en-GB" noProof="0" smtClean="0"/>
              <a:pPr/>
              <a:t>‹#›</a:t>
            </a:fld>
            <a:endParaRPr lang="en-GB" noProof="0"/>
          </a:p>
        </p:txBody>
      </p:sp>
      <p:cxnSp>
        <p:nvCxnSpPr>
          <p:cNvPr id="8" name="Straight Connector 7">
            <a:extLst>
              <a:ext uri="{FF2B5EF4-FFF2-40B4-BE49-F238E27FC236}">
                <a16:creationId xmlns:a16="http://schemas.microsoft.com/office/drawing/2014/main" id="{EBDF219B-DD0E-4D26-8B59-3FE43A252543}"/>
              </a:ext>
              <a:ext uri="{C183D7F6-B498-43B3-948B-1728B52AA6E4}">
                <adec:decorative xmlns:adec="http://schemas.microsoft.com/office/drawing/2017/decorative" val="1"/>
              </a:ext>
            </a:extLst>
          </p:cNvPr>
          <p:cNvCxnSpPr>
            <a:cxnSpLocks/>
          </p:cNvCxnSpPr>
          <p:nvPr userDrawn="1"/>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1DFFB204-6AE4-4FC9-9B60-312D7206B03F}"/>
              </a:ext>
            </a:extLst>
          </p:cNvPr>
          <p:cNvSpPr>
            <a:spLocks noGrp="1"/>
          </p:cNvSpPr>
          <p:nvPr>
            <p:ph type="title"/>
          </p:nvPr>
        </p:nvSpPr>
        <p:spPr>
          <a:xfrm>
            <a:off x="695325" y="888999"/>
            <a:ext cx="10798176" cy="1051914"/>
          </a:xfrm>
          <a:prstGeom prst="rect">
            <a:avLst/>
          </a:prstGeom>
        </p:spPr>
        <p:txBody>
          <a:bodyPr rtlCol="0"/>
          <a:lstStyle/>
          <a:p>
            <a:pPr rtl="0"/>
            <a:r>
              <a:rPr lang="en-GB" noProof="0"/>
              <a:t>Click to edit Master title style</a:t>
            </a:r>
          </a:p>
        </p:txBody>
      </p:sp>
      <p:sp>
        <p:nvSpPr>
          <p:cNvPr id="8" name="Content Placeholder 2">
            <a:extLst>
              <a:ext uri="{FF2B5EF4-FFF2-40B4-BE49-F238E27FC236}">
                <a16:creationId xmlns:a16="http://schemas.microsoft.com/office/drawing/2014/main" id="{9254F317-DDB0-4841-A973-FFC12960827B}"/>
              </a:ext>
            </a:extLst>
          </p:cNvPr>
          <p:cNvSpPr>
            <a:spLocks noGrp="1"/>
          </p:cNvSpPr>
          <p:nvPr>
            <p:ph sz="quarter" idx="13" hasCustomPrompt="1"/>
          </p:nvPr>
        </p:nvSpPr>
        <p:spPr>
          <a:xfrm>
            <a:off x="390669" y="1789993"/>
            <a:ext cx="11407487" cy="4351338"/>
          </a:xfrm>
          <a:prstGeom prst="rect">
            <a:avLst/>
          </a:prstGeom>
        </p:spPr>
        <p:txBody>
          <a:bodyPr rtlCol="0"/>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en-GB" noProof="0"/>
              <a:t>Click to add content</a:t>
            </a:r>
          </a:p>
        </p:txBody>
      </p:sp>
      <p:cxnSp>
        <p:nvCxnSpPr>
          <p:cNvPr id="10" name="Straight Connector 9">
            <a:extLst>
              <a:ext uri="{FF2B5EF4-FFF2-40B4-BE49-F238E27FC236}">
                <a16:creationId xmlns:a16="http://schemas.microsoft.com/office/drawing/2014/main" id="{E7B3A45C-71C1-4ADC-89E0-AF6924CA17F4}"/>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9">
            <a:extLst>
              <a:ext uri="{FF2B5EF4-FFF2-40B4-BE49-F238E27FC236}">
                <a16:creationId xmlns:a16="http://schemas.microsoft.com/office/drawing/2014/main" id="{B9239148-0308-46C3-9FF0-4027CC8E85E7}"/>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a:t>Game THEORY IN Robot-assisted Farming</a:t>
            </a:r>
          </a:p>
        </p:txBody>
      </p:sp>
      <p:sp>
        <p:nvSpPr>
          <p:cNvPr id="13" name="Date Placeholder 8">
            <a:extLst>
              <a:ext uri="{FF2B5EF4-FFF2-40B4-BE49-F238E27FC236}">
                <a16:creationId xmlns:a16="http://schemas.microsoft.com/office/drawing/2014/main" id="{774C5953-38DD-4451-A5AA-9A578D59365B}"/>
              </a:ext>
            </a:extLst>
          </p:cNvPr>
          <p:cNvSpPr>
            <a:spLocks noGrp="1"/>
          </p:cNvSpPr>
          <p:nvPr>
            <p:ph type="dt" sz="half" idx="10"/>
          </p:nvPr>
        </p:nvSpPr>
        <p:spPr>
          <a:xfrm>
            <a:off x="8369448" y="6356350"/>
            <a:ext cx="2592594" cy="365125"/>
          </a:xfrm>
        </p:spPr>
        <p:txBody>
          <a:bodyPr rtlCol="0"/>
          <a:lstStyle/>
          <a:p>
            <a:pPr rtl="0"/>
            <a:r>
              <a:rPr lang="en-US" noProof="0"/>
              <a:t>STUDENT ID: 22054713</a:t>
            </a:r>
            <a:endParaRPr lang="en-GB" noProof="0"/>
          </a:p>
        </p:txBody>
      </p:sp>
      <p:sp>
        <p:nvSpPr>
          <p:cNvPr id="14" name="Slide Number Placeholder 10">
            <a:extLst>
              <a:ext uri="{FF2B5EF4-FFF2-40B4-BE49-F238E27FC236}">
                <a16:creationId xmlns:a16="http://schemas.microsoft.com/office/drawing/2014/main" id="{39D06D66-ACB3-4B9C-B4EB-FC3EC5BD75A6}"/>
              </a:ext>
            </a:extLst>
          </p:cNvPr>
          <p:cNvSpPr>
            <a:spLocks noGrp="1"/>
          </p:cNvSpPr>
          <p:nvPr>
            <p:ph type="sldNum" sz="quarter" idx="12"/>
          </p:nvPr>
        </p:nvSpPr>
        <p:spPr>
          <a:xfrm>
            <a:off x="10919012" y="6356350"/>
            <a:ext cx="672354" cy="365125"/>
          </a:xfrm>
        </p:spPr>
        <p:txBody>
          <a:bodyPr rtlCol="0"/>
          <a:lstStyle/>
          <a:p>
            <a:pPr rtl="0"/>
            <a:fld id="{0303F77D-1BEF-481A-B8C1-15974ED46EB7}" type="slidenum">
              <a:rPr lang="en-GB" noProof="0" smtClean="0"/>
              <a:t>‹#›</a:t>
            </a:fld>
            <a:endParaRPr lang="en-GB" noProof="0"/>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CC9BE23-A0EC-4866-A7A4-FD7255EF8F5E}"/>
              </a:ext>
            </a:extLst>
          </p:cNvPr>
          <p:cNvSpPr>
            <a:spLocks noGrp="1"/>
          </p:cNvSpPr>
          <p:nvPr>
            <p:ph type="title"/>
          </p:nvPr>
        </p:nvSpPr>
        <p:spPr>
          <a:xfrm>
            <a:off x="695325" y="888999"/>
            <a:ext cx="10798176" cy="1051914"/>
          </a:xfrm>
          <a:prstGeom prst="rect">
            <a:avLst/>
          </a:prstGeom>
        </p:spPr>
        <p:txBody>
          <a:bodyPr rtlCol="0"/>
          <a:lstStyle/>
          <a:p>
            <a:pPr rtl="0"/>
            <a:r>
              <a:rPr lang="en-GB" noProof="0"/>
              <a:t>Click to edit Master title style</a:t>
            </a:r>
          </a:p>
        </p:txBody>
      </p:sp>
      <p:cxnSp>
        <p:nvCxnSpPr>
          <p:cNvPr id="9" name="Straight Connector 8">
            <a:extLst>
              <a:ext uri="{FF2B5EF4-FFF2-40B4-BE49-F238E27FC236}">
                <a16:creationId xmlns:a16="http://schemas.microsoft.com/office/drawing/2014/main" id="{203BC10E-3DDD-4EC5-BD6D-D8D180BF3990}"/>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1FD4AD3C-6727-49EE-9625-F87A6B8AE0B7}"/>
              </a:ext>
            </a:extLst>
          </p:cNvPr>
          <p:cNvSpPr>
            <a:spLocks noGrp="1"/>
          </p:cNvSpPr>
          <p:nvPr>
            <p:ph sz="quarter" idx="13" hasCustomPrompt="1"/>
          </p:nvPr>
        </p:nvSpPr>
        <p:spPr>
          <a:xfrm>
            <a:off x="695326" y="1940913"/>
            <a:ext cx="10798176" cy="4021586"/>
          </a:xfrm>
          <a:prstGeom prst="rect">
            <a:avLst/>
          </a:prstGeom>
        </p:spPr>
        <p:txBody>
          <a:bodyPr rtlCol="0"/>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rtl="0"/>
            <a:r>
              <a:rPr lang="en-GB" noProof="0"/>
              <a:t>Click to add content</a:t>
            </a:r>
          </a:p>
        </p:txBody>
      </p:sp>
      <p:sp>
        <p:nvSpPr>
          <p:cNvPr id="10" name="Footer Placeholder 9">
            <a:extLst>
              <a:ext uri="{FF2B5EF4-FFF2-40B4-BE49-F238E27FC236}">
                <a16:creationId xmlns:a16="http://schemas.microsoft.com/office/drawing/2014/main" id="{4489FA96-DDCF-4A83-91EB-4F5F6179F0D0}"/>
              </a:ext>
            </a:extLst>
          </p:cNvPr>
          <p:cNvSpPr>
            <a:spLocks noGrp="1"/>
          </p:cNvSpPr>
          <p:nvPr>
            <p:ph type="ftr" sz="quarter" idx="11"/>
          </p:nvPr>
        </p:nvSpPr>
        <p:spPr>
          <a:xfrm>
            <a:off x="715383" y="6356350"/>
            <a:ext cx="4539727" cy="365125"/>
          </a:xfrm>
        </p:spPr>
        <p:txBody>
          <a:bodyPr rtlCol="0"/>
          <a:lstStyle>
            <a:lvl1pPr>
              <a:defRPr/>
            </a:lvl1pPr>
          </a:lstStyle>
          <a:p>
            <a:pPr rtl="0"/>
            <a:r>
              <a:rPr lang="en-GB" noProof="0"/>
              <a:t>Game THEORY IN Robot-assisted Farming</a:t>
            </a:r>
          </a:p>
        </p:txBody>
      </p:sp>
      <p:sp>
        <p:nvSpPr>
          <p:cNvPr id="11" name="Date Placeholder 8">
            <a:extLst>
              <a:ext uri="{FF2B5EF4-FFF2-40B4-BE49-F238E27FC236}">
                <a16:creationId xmlns:a16="http://schemas.microsoft.com/office/drawing/2014/main" id="{F7CC7848-0B2C-4FBE-96B0-0717CC5A9FF1}"/>
              </a:ext>
            </a:extLst>
          </p:cNvPr>
          <p:cNvSpPr>
            <a:spLocks noGrp="1"/>
          </p:cNvSpPr>
          <p:nvPr>
            <p:ph type="dt" sz="half" idx="10"/>
          </p:nvPr>
        </p:nvSpPr>
        <p:spPr>
          <a:xfrm>
            <a:off x="8369448" y="6356350"/>
            <a:ext cx="2592594" cy="365125"/>
          </a:xfrm>
        </p:spPr>
        <p:txBody>
          <a:bodyPr rtlCol="0"/>
          <a:lstStyle/>
          <a:p>
            <a:pPr rtl="0"/>
            <a:r>
              <a:rPr lang="en-US" noProof="0"/>
              <a:t>STUDENT ID: 22054713</a:t>
            </a:r>
            <a:endParaRPr lang="en-GB" noProof="0"/>
          </a:p>
        </p:txBody>
      </p:sp>
      <p:sp>
        <p:nvSpPr>
          <p:cNvPr id="12" name="Slide Number Placeholder 10">
            <a:extLst>
              <a:ext uri="{FF2B5EF4-FFF2-40B4-BE49-F238E27FC236}">
                <a16:creationId xmlns:a16="http://schemas.microsoft.com/office/drawing/2014/main" id="{4CD16377-DD1B-4262-BDAE-760577F5B81D}"/>
              </a:ext>
            </a:extLst>
          </p:cNvPr>
          <p:cNvSpPr>
            <a:spLocks noGrp="1"/>
          </p:cNvSpPr>
          <p:nvPr>
            <p:ph type="sldNum" sz="quarter" idx="12"/>
          </p:nvPr>
        </p:nvSpPr>
        <p:spPr>
          <a:xfrm>
            <a:off x="10919012" y="6356350"/>
            <a:ext cx="672354" cy="365125"/>
          </a:xfrm>
        </p:spPr>
        <p:txBody>
          <a:bodyPr rtlCol="0"/>
          <a:lstStyle/>
          <a:p>
            <a:pPr rtl="0"/>
            <a:fld id="{0303F77D-1BEF-481A-B8C1-15974ED46EB7}" type="slidenum">
              <a:rPr lang="en-GB" noProof="0" smtClean="0"/>
              <a:t>‹#›</a:t>
            </a:fld>
            <a:endParaRPr lang="en-GB" noProof="0"/>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pPr rtl="0"/>
            <a:r>
              <a:rPr lang="en-US" noProof="0"/>
              <a:t>STUDENT ID: 22054713</a:t>
            </a:r>
            <a:endParaRPr lang="en-GB" noProof="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pPr rtl="0"/>
            <a:r>
              <a:rPr lang="en-GB" noProof="0"/>
              <a:t>Game THEORY IN Robot-assisted Farming</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pPr rtl="0"/>
            <a:fld id="{C3DB2ADC-AF19-4574-8C10-79B5B04FCA27}" type="slidenum">
              <a:rPr lang="en-GB" noProof="0" smtClean="0"/>
              <a:pPr/>
              <a:t>‹#›</a:t>
            </a:fld>
            <a:endParaRPr lang="en-GB" noProof="0"/>
          </a:p>
        </p:txBody>
      </p: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AE5B2F-2CD3-4E51-91D5-FEF8CE8FEFA9}"/>
              </a:ext>
            </a:extLst>
          </p:cNvPr>
          <p:cNvSpPr>
            <a:spLocks noGrp="1"/>
          </p:cNvSpPr>
          <p:nvPr>
            <p:ph type="title"/>
          </p:nvPr>
        </p:nvSpPr>
        <p:spPr>
          <a:xfrm>
            <a:off x="5604846" y="860615"/>
            <a:ext cx="5922279" cy="1032353"/>
          </a:xfrm>
        </p:spPr>
        <p:txBody>
          <a:bodyPr rtlCol="0">
            <a:noAutofit/>
          </a:bodyPr>
          <a:lstStyle/>
          <a:p>
            <a:pPr>
              <a:lnSpc>
                <a:spcPct val="90000"/>
              </a:lnSpc>
            </a:pPr>
            <a:r>
              <a:rPr lang="en-GB" sz="3200" dirty="0"/>
              <a:t>Game THEORY: STAG HUNT ANALYSIS FOR ROBOT RESCUE</a:t>
            </a:r>
          </a:p>
        </p:txBody>
      </p:sp>
      <p:pic>
        <p:nvPicPr>
          <p:cNvPr id="11" name="Picture Placeholder 10">
            <a:extLst>
              <a:ext uri="{FF2B5EF4-FFF2-40B4-BE49-F238E27FC236}">
                <a16:creationId xmlns:a16="http://schemas.microsoft.com/office/drawing/2014/main" id="{BC408C47-2E2A-42C6-99D2-EBED0E23C9B6}"/>
              </a:ext>
            </a:extLst>
          </p:cNvPr>
          <p:cNvPicPr>
            <a:picLocks noGrp="1" noChangeAspect="1"/>
          </p:cNvPicPr>
          <p:nvPr>
            <p:ph type="pic" sz="quarter" idx="13"/>
          </p:nvPr>
        </p:nvPicPr>
        <p:blipFill>
          <a:blip r:embed="rId3"/>
          <a:srcRect l="4916" t="1643" r="4520" b="10521"/>
          <a:stretch>
            <a:fillRect/>
          </a:stretch>
        </p:blipFill>
        <p:spPr>
          <a:xfrm>
            <a:off x="152617" y="954563"/>
            <a:ext cx="5102493" cy="4948873"/>
          </a:xfrm>
          <a:noFill/>
        </p:spPr>
      </p:pic>
      <p:sp>
        <p:nvSpPr>
          <p:cNvPr id="8" name="Subtitle 7">
            <a:extLst>
              <a:ext uri="{FF2B5EF4-FFF2-40B4-BE49-F238E27FC236}">
                <a16:creationId xmlns:a16="http://schemas.microsoft.com/office/drawing/2014/main" id="{952DE27F-5BED-4BCC-887D-5872F796F65F}"/>
              </a:ext>
            </a:extLst>
          </p:cNvPr>
          <p:cNvSpPr>
            <a:spLocks noGrp="1"/>
          </p:cNvSpPr>
          <p:nvPr>
            <p:ph idx="1"/>
          </p:nvPr>
        </p:nvSpPr>
        <p:spPr>
          <a:xfrm>
            <a:off x="5604846" y="1892968"/>
            <a:ext cx="5968030" cy="4230040"/>
          </a:xfrm>
        </p:spPr>
        <p:txBody>
          <a:bodyPr rtlCol="0">
            <a:normAutofit fontScale="92500" lnSpcReduction="10000"/>
          </a:bodyPr>
          <a:lstStyle/>
          <a:p>
            <a:r>
              <a:rPr lang="en-GB" sz="1400" b="1" dirty="0"/>
              <a:t>Mountain Rescue Scenario</a:t>
            </a:r>
          </a:p>
          <a:p>
            <a:r>
              <a:rPr lang="en-GB" sz="1400" dirty="0"/>
              <a:t>Situation: Two rescue robots discover a high-priority victim in an avalanche-prone area requiring immediate coordinated extraction.</a:t>
            </a:r>
          </a:p>
          <a:p>
            <a:r>
              <a:rPr lang="en-GB" sz="1400" b="1" dirty="0"/>
              <a:t>Players &amp; Strategies</a:t>
            </a:r>
          </a:p>
          <a:p>
            <a:pPr lvl="1"/>
            <a:r>
              <a:rPr lang="en-GB" sz="1400" dirty="0"/>
              <a:t>Players: Robot A and Robot B (identical capabilities)</a:t>
            </a:r>
          </a:p>
          <a:p>
            <a:pPr lvl="1"/>
            <a:r>
              <a:rPr lang="en-GB" sz="1400" dirty="0"/>
              <a:t>Collaborative Strategy (Stag): Execute synchronized dual-robot extraction</a:t>
            </a:r>
          </a:p>
          <a:p>
            <a:pPr lvl="2"/>
            <a:r>
              <a:rPr lang="en-GB" sz="1200" dirty="0"/>
              <a:t>Requires precise timing and communication</a:t>
            </a:r>
          </a:p>
          <a:p>
            <a:pPr lvl="2"/>
            <a:r>
              <a:rPr lang="en-GB" sz="1200" dirty="0"/>
              <a:t>Higher success rate but riskier if coordination fails</a:t>
            </a:r>
          </a:p>
          <a:p>
            <a:pPr lvl="1"/>
            <a:r>
              <a:rPr lang="en-GB" sz="1400" dirty="0"/>
              <a:t>Individual Strategy (Hare): Attempt solo rescue operation</a:t>
            </a:r>
          </a:p>
          <a:p>
            <a:pPr lvl="2"/>
            <a:r>
              <a:rPr lang="en-GB" sz="1200" dirty="0"/>
              <a:t>Safer, guaranteed progress</a:t>
            </a:r>
          </a:p>
          <a:p>
            <a:pPr lvl="2"/>
            <a:r>
              <a:rPr lang="en-GB" sz="1200" dirty="0"/>
              <a:t>Lower success probability for victim survival</a:t>
            </a:r>
          </a:p>
          <a:p>
            <a:r>
              <a:rPr lang="en-GB" sz="1400" b="1" dirty="0"/>
              <a:t>Key Challenge</a:t>
            </a:r>
          </a:p>
          <a:p>
            <a:r>
              <a:rPr lang="en-GB" sz="1400" dirty="0"/>
              <a:t>The avalanche threat means robots must choose between high-reward coordination (stag) that could save the victim faster, or safe individual action (hare) with guaranteed but limited progress.</a:t>
            </a:r>
          </a:p>
        </p:txBody>
      </p:sp>
      <p:sp>
        <p:nvSpPr>
          <p:cNvPr id="16" name="Footer Placeholder 4">
            <a:extLst>
              <a:ext uri="{FF2B5EF4-FFF2-40B4-BE49-F238E27FC236}">
                <a16:creationId xmlns:a16="http://schemas.microsoft.com/office/drawing/2014/main" id="{5CCA5F38-D39D-80E6-7DCA-6F17444BBEDA}"/>
              </a:ext>
            </a:extLst>
          </p:cNvPr>
          <p:cNvSpPr>
            <a:spLocks noGrp="1"/>
          </p:cNvSpPr>
          <p:nvPr>
            <p:ph type="ftr" sz="quarter" idx="11"/>
          </p:nvPr>
        </p:nvSpPr>
        <p:spPr>
          <a:xfrm>
            <a:off x="715383" y="6356350"/>
            <a:ext cx="4539727" cy="365125"/>
          </a:xfrm>
        </p:spPr>
        <p:txBody>
          <a:bodyPr/>
          <a:lstStyle/>
          <a:p>
            <a:pPr rtl="0">
              <a:spcAft>
                <a:spcPts val="600"/>
              </a:spcAft>
            </a:pPr>
            <a:r>
              <a:rPr lang="en-GB" noProof="0"/>
              <a:t>Game THEORY IN Robot-assisted Farming</a:t>
            </a:r>
          </a:p>
        </p:txBody>
      </p:sp>
      <p:sp>
        <p:nvSpPr>
          <p:cNvPr id="18" name="Date Placeholder 5">
            <a:extLst>
              <a:ext uri="{FF2B5EF4-FFF2-40B4-BE49-F238E27FC236}">
                <a16:creationId xmlns:a16="http://schemas.microsoft.com/office/drawing/2014/main" id="{6B1402FE-8D0C-4D34-8C34-B8D2F912E964}"/>
              </a:ext>
            </a:extLst>
          </p:cNvPr>
          <p:cNvSpPr>
            <a:spLocks noGrp="1"/>
          </p:cNvSpPr>
          <p:nvPr>
            <p:ph type="dt" sz="half" idx="10"/>
          </p:nvPr>
        </p:nvSpPr>
        <p:spPr>
          <a:xfrm>
            <a:off x="8369448" y="6356350"/>
            <a:ext cx="2592594" cy="365125"/>
          </a:xfrm>
        </p:spPr>
        <p:txBody>
          <a:bodyPr/>
          <a:lstStyle/>
          <a:p>
            <a:pPr rtl="0">
              <a:spcAft>
                <a:spcPts val="600"/>
              </a:spcAft>
            </a:pPr>
            <a:r>
              <a:rPr lang="en-US" noProof="0" dirty="0"/>
              <a:t>STUDENT ID: 22054713</a:t>
            </a:r>
            <a:endParaRPr lang="en-GB" noProof="0" dirty="0"/>
          </a:p>
        </p:txBody>
      </p:sp>
      <p:sp>
        <p:nvSpPr>
          <p:cNvPr id="20" name="Slide Number Placeholder 6">
            <a:extLst>
              <a:ext uri="{FF2B5EF4-FFF2-40B4-BE49-F238E27FC236}">
                <a16:creationId xmlns:a16="http://schemas.microsoft.com/office/drawing/2014/main" id="{931C80C2-9AA4-7C51-FC55-7947FA9D9036}"/>
              </a:ext>
            </a:extLst>
          </p:cNvPr>
          <p:cNvSpPr>
            <a:spLocks noGrp="1"/>
          </p:cNvSpPr>
          <p:nvPr>
            <p:ph type="sldNum" sz="quarter" idx="12"/>
          </p:nvPr>
        </p:nvSpPr>
        <p:spPr>
          <a:xfrm>
            <a:off x="10919012" y="6356350"/>
            <a:ext cx="672354" cy="365125"/>
          </a:xfrm>
        </p:spPr>
        <p:txBody>
          <a:bodyPr/>
          <a:lstStyle/>
          <a:p>
            <a:pPr rtl="0">
              <a:spcAft>
                <a:spcPts val="600"/>
              </a:spcAft>
            </a:pPr>
            <a:fld id="{E30AF5A0-43BB-4336-8627-9123B9144D80}" type="slidenum">
              <a:rPr lang="en-GB" noProof="0" smtClean="0"/>
              <a:pPr rtl="0">
                <a:spcAft>
                  <a:spcPts val="600"/>
                </a:spcAft>
              </a:pPr>
              <a:t>1</a:t>
            </a:fld>
            <a:endParaRPr lang="en-GB" noProof="0"/>
          </a:p>
        </p:txBody>
      </p:sp>
    </p:spTree>
    <p:extLst>
      <p:ext uri="{BB962C8B-B14F-4D97-AF65-F5344CB8AC3E}">
        <p14:creationId xmlns:p14="http://schemas.microsoft.com/office/powerpoint/2010/main" val="1633438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DA17B-9691-7B3D-28B8-CE13E0511324}"/>
              </a:ext>
            </a:extLst>
          </p:cNvPr>
          <p:cNvSpPr>
            <a:spLocks noGrp="1"/>
          </p:cNvSpPr>
          <p:nvPr>
            <p:ph type="title"/>
          </p:nvPr>
        </p:nvSpPr>
        <p:spPr>
          <a:xfrm>
            <a:off x="715383" y="909638"/>
            <a:ext cx="10676517" cy="810192"/>
          </a:xfrm>
        </p:spPr>
        <p:txBody>
          <a:bodyPr/>
          <a:lstStyle/>
          <a:p>
            <a:r>
              <a:rPr lang="en-GB" dirty="0"/>
              <a:t>Payoff matrix &amp; Strategic Analysis</a:t>
            </a:r>
            <a:br>
              <a:rPr lang="en-GB" dirty="0"/>
            </a:br>
            <a:endParaRPr lang="en-GB" dirty="0"/>
          </a:p>
        </p:txBody>
      </p:sp>
      <p:graphicFrame>
        <p:nvGraphicFramePr>
          <p:cNvPr id="7" name="Content Placeholder 6">
            <a:extLst>
              <a:ext uri="{FF2B5EF4-FFF2-40B4-BE49-F238E27FC236}">
                <a16:creationId xmlns:a16="http://schemas.microsoft.com/office/drawing/2014/main" id="{9A67F4FE-07B1-5C9D-252B-8E2A1B5DBC36}"/>
              </a:ext>
            </a:extLst>
          </p:cNvPr>
          <p:cNvGraphicFramePr>
            <a:graphicFrameLocks noGrp="1"/>
          </p:cNvGraphicFramePr>
          <p:nvPr>
            <p:ph idx="1"/>
            <p:extLst>
              <p:ext uri="{D42A27DB-BD31-4B8C-83A1-F6EECF244321}">
                <p14:modId xmlns:p14="http://schemas.microsoft.com/office/powerpoint/2010/main" val="1251061889"/>
              </p:ext>
            </p:extLst>
          </p:nvPr>
        </p:nvGraphicFramePr>
        <p:xfrm>
          <a:off x="800099" y="3093719"/>
          <a:ext cx="4539729" cy="2731008"/>
        </p:xfrm>
        <a:graphic>
          <a:graphicData uri="http://schemas.openxmlformats.org/drawingml/2006/table">
            <a:tbl>
              <a:tblPr firstRow="1" bandRow="1">
                <a:tableStyleId>{5202B0CA-FC54-4496-8BCA-5EF66A818D29}</a:tableStyleId>
              </a:tblPr>
              <a:tblGrid>
                <a:gridCol w="1513243">
                  <a:extLst>
                    <a:ext uri="{9D8B030D-6E8A-4147-A177-3AD203B41FA5}">
                      <a16:colId xmlns:a16="http://schemas.microsoft.com/office/drawing/2014/main" val="2627032847"/>
                    </a:ext>
                  </a:extLst>
                </a:gridCol>
                <a:gridCol w="1513243">
                  <a:extLst>
                    <a:ext uri="{9D8B030D-6E8A-4147-A177-3AD203B41FA5}">
                      <a16:colId xmlns:a16="http://schemas.microsoft.com/office/drawing/2014/main" val="3687448354"/>
                    </a:ext>
                  </a:extLst>
                </a:gridCol>
                <a:gridCol w="1513243">
                  <a:extLst>
                    <a:ext uri="{9D8B030D-6E8A-4147-A177-3AD203B41FA5}">
                      <a16:colId xmlns:a16="http://schemas.microsoft.com/office/drawing/2014/main" val="470612404"/>
                    </a:ext>
                  </a:extLst>
                </a:gridCol>
              </a:tblGrid>
              <a:tr h="910336">
                <a:tc>
                  <a:txBody>
                    <a:bodyPr/>
                    <a:lstStyle/>
                    <a:p>
                      <a:pPr algn="ctr">
                        <a:lnSpc>
                          <a:spcPct val="150000"/>
                        </a:lnSpc>
                      </a:pPr>
                      <a:endParaRPr lang="en-GB" dirty="0"/>
                    </a:p>
                  </a:txBody>
                  <a:tcPr/>
                </a:tc>
                <a:tc>
                  <a:txBody>
                    <a:bodyPr/>
                    <a:lstStyle/>
                    <a:p>
                      <a:pPr algn="ctr">
                        <a:lnSpc>
                          <a:spcPct val="150000"/>
                        </a:lnSpc>
                      </a:pPr>
                      <a:r>
                        <a:rPr lang="en-GB" dirty="0"/>
                        <a:t>Robot B cooperate</a:t>
                      </a:r>
                    </a:p>
                  </a:txBody>
                  <a:tcPr/>
                </a:tc>
                <a:tc>
                  <a:txBody>
                    <a:bodyPr/>
                    <a:lstStyle/>
                    <a:p>
                      <a:pPr algn="ctr">
                        <a:lnSpc>
                          <a:spcPct val="150000"/>
                        </a:lnSpc>
                      </a:pPr>
                      <a:r>
                        <a:rPr lang="en-GB" dirty="0"/>
                        <a:t>Robot B Individual</a:t>
                      </a:r>
                    </a:p>
                  </a:txBody>
                  <a:tcPr/>
                </a:tc>
                <a:extLst>
                  <a:ext uri="{0D108BD9-81ED-4DB2-BD59-A6C34878D82A}">
                    <a16:rowId xmlns:a16="http://schemas.microsoft.com/office/drawing/2014/main" val="3958002494"/>
                  </a:ext>
                </a:extLst>
              </a:tr>
              <a:tr h="910336">
                <a:tc>
                  <a:txBody>
                    <a:bodyPr/>
                    <a:lstStyle/>
                    <a:p>
                      <a:pPr algn="ctr">
                        <a:lnSpc>
                          <a:spcPct val="150000"/>
                        </a:lnSpc>
                      </a:pPr>
                      <a:r>
                        <a:rPr lang="en-GB" dirty="0"/>
                        <a:t>Robot A Cooperates</a:t>
                      </a:r>
                    </a:p>
                  </a:txBody>
                  <a:tcPr/>
                </a:tc>
                <a:tc>
                  <a:txBody>
                    <a:bodyPr/>
                    <a:lstStyle/>
                    <a:p>
                      <a:pPr algn="ctr">
                        <a:lnSpc>
                          <a:spcPct val="150000"/>
                        </a:lnSpc>
                      </a:pPr>
                      <a:r>
                        <a:rPr lang="en-GB" dirty="0"/>
                        <a:t>+10, +10</a:t>
                      </a:r>
                    </a:p>
                  </a:txBody>
                  <a:tcPr/>
                </a:tc>
                <a:tc>
                  <a:txBody>
                    <a:bodyPr/>
                    <a:lstStyle/>
                    <a:p>
                      <a:pPr algn="ctr">
                        <a:lnSpc>
                          <a:spcPct val="150000"/>
                        </a:lnSpc>
                      </a:pPr>
                      <a:r>
                        <a:rPr lang="en-GB" dirty="0"/>
                        <a:t>0, +5</a:t>
                      </a:r>
                    </a:p>
                  </a:txBody>
                  <a:tcPr/>
                </a:tc>
                <a:extLst>
                  <a:ext uri="{0D108BD9-81ED-4DB2-BD59-A6C34878D82A}">
                    <a16:rowId xmlns:a16="http://schemas.microsoft.com/office/drawing/2014/main" val="1684755522"/>
                  </a:ext>
                </a:extLst>
              </a:tr>
              <a:tr h="910336">
                <a:tc>
                  <a:txBody>
                    <a:bodyPr/>
                    <a:lstStyle/>
                    <a:p>
                      <a:pPr algn="ctr">
                        <a:lnSpc>
                          <a:spcPct val="150000"/>
                        </a:lnSpc>
                      </a:pPr>
                      <a:r>
                        <a:rPr lang="en-GB" dirty="0"/>
                        <a:t>Robot A Individual</a:t>
                      </a:r>
                    </a:p>
                  </a:txBody>
                  <a:tcPr/>
                </a:tc>
                <a:tc>
                  <a:txBody>
                    <a:bodyPr/>
                    <a:lstStyle/>
                    <a:p>
                      <a:pPr algn="ctr">
                        <a:lnSpc>
                          <a:spcPct val="150000"/>
                        </a:lnSpc>
                      </a:pPr>
                      <a:r>
                        <a:rPr lang="en-GB" dirty="0"/>
                        <a:t>+5, 0</a:t>
                      </a:r>
                    </a:p>
                  </a:txBody>
                  <a:tcPr/>
                </a:tc>
                <a:tc>
                  <a:txBody>
                    <a:bodyPr/>
                    <a:lstStyle/>
                    <a:p>
                      <a:pPr algn="ctr">
                        <a:lnSpc>
                          <a:spcPct val="150000"/>
                        </a:lnSpc>
                      </a:pPr>
                      <a:r>
                        <a:rPr lang="en-GB" dirty="0"/>
                        <a:t>3, 3</a:t>
                      </a:r>
                    </a:p>
                  </a:txBody>
                  <a:tcPr/>
                </a:tc>
                <a:extLst>
                  <a:ext uri="{0D108BD9-81ED-4DB2-BD59-A6C34878D82A}">
                    <a16:rowId xmlns:a16="http://schemas.microsoft.com/office/drawing/2014/main" val="790526745"/>
                  </a:ext>
                </a:extLst>
              </a:tr>
            </a:tbl>
          </a:graphicData>
        </a:graphic>
      </p:graphicFrame>
      <p:sp>
        <p:nvSpPr>
          <p:cNvPr id="8" name="Content Placeholder 7">
            <a:extLst>
              <a:ext uri="{FF2B5EF4-FFF2-40B4-BE49-F238E27FC236}">
                <a16:creationId xmlns:a16="http://schemas.microsoft.com/office/drawing/2014/main" id="{4D82E5A1-8F36-A174-A982-FEF831F29E85}"/>
              </a:ext>
            </a:extLst>
          </p:cNvPr>
          <p:cNvSpPr>
            <a:spLocks noGrp="1"/>
          </p:cNvSpPr>
          <p:nvPr>
            <p:ph idx="13"/>
          </p:nvPr>
        </p:nvSpPr>
        <p:spPr>
          <a:xfrm>
            <a:off x="6096000" y="1719830"/>
            <a:ext cx="5295899" cy="4104898"/>
          </a:xfrm>
        </p:spPr>
        <p:txBody>
          <a:bodyPr>
            <a:normAutofit fontScale="85000" lnSpcReduction="10000"/>
          </a:bodyPr>
          <a:lstStyle/>
          <a:p>
            <a:pPr marL="0" indent="0">
              <a:buNone/>
            </a:pPr>
            <a:r>
              <a:rPr lang="en-GB" b="1" dirty="0"/>
              <a:t>Nash Equilibria Analysis</a:t>
            </a:r>
          </a:p>
          <a:p>
            <a:r>
              <a:rPr lang="en-GB" dirty="0"/>
              <a:t>Payoff-Dominant Equilibrium (10,10): Both collaborate</a:t>
            </a:r>
          </a:p>
          <a:p>
            <a:pPr lvl="1"/>
            <a:r>
              <a:rPr lang="en-GB" dirty="0"/>
              <a:t>Highest combined utility</a:t>
            </a:r>
          </a:p>
          <a:p>
            <a:pPr lvl="1"/>
            <a:r>
              <a:rPr lang="en-GB" dirty="0"/>
              <a:t>Optimal victim survival outcome</a:t>
            </a:r>
          </a:p>
          <a:p>
            <a:pPr lvl="1"/>
            <a:r>
              <a:rPr lang="en-GB" dirty="0"/>
              <a:t>Requires trust and communication</a:t>
            </a:r>
          </a:p>
          <a:p>
            <a:r>
              <a:rPr lang="en-GB" dirty="0"/>
              <a:t>Risk-Dominant Equilibrium (3,3): Both act individually</a:t>
            </a:r>
          </a:p>
          <a:p>
            <a:pPr lvl="1"/>
            <a:r>
              <a:rPr lang="en-GB" dirty="0"/>
              <a:t>Lower risk strategy</a:t>
            </a:r>
          </a:p>
          <a:p>
            <a:pPr lvl="1"/>
            <a:r>
              <a:rPr lang="en-GB" dirty="0"/>
              <a:t>Robust against coordination failure</a:t>
            </a:r>
          </a:p>
          <a:p>
            <a:pPr lvl="1"/>
            <a:r>
              <a:rPr lang="en-GB" dirty="0"/>
              <a:t>Suboptimal for victim but safer for robots</a:t>
            </a:r>
          </a:p>
          <a:p>
            <a:pPr marL="0" indent="0">
              <a:buNone/>
            </a:pPr>
            <a:r>
              <a:rPr lang="en-GB" b="1" dirty="0"/>
              <a:t>Strategic Insight</a:t>
            </a:r>
          </a:p>
          <a:p>
            <a:r>
              <a:rPr lang="en-GB" dirty="0"/>
              <a:t>The game exhibits coordination dilemma: rational robots prefer mutual collaboration but may choose individual action due to coordination uncertainty.</a:t>
            </a:r>
          </a:p>
        </p:txBody>
      </p:sp>
      <p:sp>
        <p:nvSpPr>
          <p:cNvPr id="4" name="Footer Placeholder 3">
            <a:extLst>
              <a:ext uri="{FF2B5EF4-FFF2-40B4-BE49-F238E27FC236}">
                <a16:creationId xmlns:a16="http://schemas.microsoft.com/office/drawing/2014/main" id="{96C4B48E-9528-09F0-1EB9-B6B2AF02FEA4}"/>
              </a:ext>
            </a:extLst>
          </p:cNvPr>
          <p:cNvSpPr>
            <a:spLocks noGrp="1"/>
          </p:cNvSpPr>
          <p:nvPr>
            <p:ph type="ftr" sz="quarter" idx="11"/>
          </p:nvPr>
        </p:nvSpPr>
        <p:spPr/>
        <p:txBody>
          <a:bodyPr/>
          <a:lstStyle/>
          <a:p>
            <a:r>
              <a:rPr lang="en-GB" dirty="0"/>
              <a:t>GAME THEORY: STAG HUNT ANALYSIS FOR ROBOT RESCUE</a:t>
            </a:r>
            <a:endParaRPr lang="en-GB" noProof="0" dirty="0"/>
          </a:p>
        </p:txBody>
      </p:sp>
      <p:sp>
        <p:nvSpPr>
          <p:cNvPr id="5" name="Date Placeholder 4">
            <a:extLst>
              <a:ext uri="{FF2B5EF4-FFF2-40B4-BE49-F238E27FC236}">
                <a16:creationId xmlns:a16="http://schemas.microsoft.com/office/drawing/2014/main" id="{2DD1B460-F6A6-3B33-834B-361112ADC898}"/>
              </a:ext>
            </a:extLst>
          </p:cNvPr>
          <p:cNvSpPr>
            <a:spLocks noGrp="1"/>
          </p:cNvSpPr>
          <p:nvPr>
            <p:ph type="dt" sz="half" idx="10"/>
          </p:nvPr>
        </p:nvSpPr>
        <p:spPr/>
        <p:txBody>
          <a:bodyPr/>
          <a:lstStyle/>
          <a:p>
            <a:pPr rtl="0"/>
            <a:r>
              <a:rPr lang="en-US" noProof="0"/>
              <a:t>STUDENT ID: 22054713</a:t>
            </a:r>
            <a:endParaRPr lang="en-GB" noProof="0"/>
          </a:p>
        </p:txBody>
      </p:sp>
      <p:sp>
        <p:nvSpPr>
          <p:cNvPr id="6" name="Slide Number Placeholder 5">
            <a:extLst>
              <a:ext uri="{FF2B5EF4-FFF2-40B4-BE49-F238E27FC236}">
                <a16:creationId xmlns:a16="http://schemas.microsoft.com/office/drawing/2014/main" id="{9B9E0201-7060-F97D-8FB5-62E4821CC753}"/>
              </a:ext>
            </a:extLst>
          </p:cNvPr>
          <p:cNvSpPr>
            <a:spLocks noGrp="1"/>
          </p:cNvSpPr>
          <p:nvPr>
            <p:ph type="sldNum" sz="quarter" idx="12"/>
          </p:nvPr>
        </p:nvSpPr>
        <p:spPr/>
        <p:txBody>
          <a:bodyPr/>
          <a:lstStyle/>
          <a:p>
            <a:pPr rtl="0"/>
            <a:fld id="{0303F77D-1BEF-481A-B8C1-15974ED46EB7}" type="slidenum">
              <a:rPr lang="en-GB" noProof="0" smtClean="0"/>
              <a:t>2</a:t>
            </a:fld>
            <a:endParaRPr lang="en-GB" noProof="0"/>
          </a:p>
        </p:txBody>
      </p:sp>
      <p:sp>
        <p:nvSpPr>
          <p:cNvPr id="9" name="TextBox 8">
            <a:extLst>
              <a:ext uri="{FF2B5EF4-FFF2-40B4-BE49-F238E27FC236}">
                <a16:creationId xmlns:a16="http://schemas.microsoft.com/office/drawing/2014/main" id="{EEAA6141-C0B8-FC61-8A1F-51E6852176D2}"/>
              </a:ext>
            </a:extLst>
          </p:cNvPr>
          <p:cNvSpPr txBox="1"/>
          <p:nvPr/>
        </p:nvSpPr>
        <p:spPr>
          <a:xfrm>
            <a:off x="800099" y="1719830"/>
            <a:ext cx="4539726" cy="1200329"/>
          </a:xfrm>
          <a:prstGeom prst="rect">
            <a:avLst/>
          </a:prstGeom>
          <a:noFill/>
        </p:spPr>
        <p:txBody>
          <a:bodyPr wrap="square" rtlCol="0">
            <a:spAutoFit/>
          </a:bodyPr>
          <a:lstStyle/>
          <a:p>
            <a:r>
              <a:rPr lang="en-GB" b="1" dirty="0"/>
              <a:t>Utility Function</a:t>
            </a:r>
          </a:p>
          <a:p>
            <a:endParaRPr lang="en-GB" dirty="0"/>
          </a:p>
          <a:p>
            <a:r>
              <a:rPr lang="en-GB" dirty="0"/>
              <a:t>Ui = α·</a:t>
            </a:r>
            <a:r>
              <a:rPr lang="en-GB" dirty="0" err="1"/>
              <a:t>Rescue_Success</a:t>
            </a:r>
            <a:r>
              <a:rPr lang="en-GB" dirty="0"/>
              <a:t> + β·</a:t>
            </a:r>
            <a:r>
              <a:rPr lang="en-GB" dirty="0" err="1"/>
              <a:t>Safety_Factor</a:t>
            </a:r>
            <a:r>
              <a:rPr lang="en-GB" dirty="0"/>
              <a:t> + </a:t>
            </a:r>
            <a:r>
              <a:rPr lang="en-GB" dirty="0" err="1"/>
              <a:t>γ·Time_Efficiency</a:t>
            </a:r>
            <a:r>
              <a:rPr lang="en-GB" dirty="0"/>
              <a:t> - </a:t>
            </a:r>
            <a:r>
              <a:rPr lang="en-GB" dirty="0" err="1"/>
              <a:t>δ·Coordination_Risk</a:t>
            </a:r>
            <a:endParaRPr lang="en-GB" dirty="0"/>
          </a:p>
        </p:txBody>
      </p:sp>
    </p:spTree>
    <p:extLst>
      <p:ext uri="{BB962C8B-B14F-4D97-AF65-F5344CB8AC3E}">
        <p14:creationId xmlns:p14="http://schemas.microsoft.com/office/powerpoint/2010/main" val="2582177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654B-6A79-15A2-3C71-6482A5DE4EA3}"/>
              </a:ext>
            </a:extLst>
          </p:cNvPr>
          <p:cNvSpPr>
            <a:spLocks noGrp="1"/>
          </p:cNvSpPr>
          <p:nvPr>
            <p:ph type="title"/>
          </p:nvPr>
        </p:nvSpPr>
        <p:spPr/>
        <p:txBody>
          <a:bodyPr/>
          <a:lstStyle/>
          <a:p>
            <a:r>
              <a:rPr lang="en-GB" sz="3600" dirty="0"/>
              <a:t> Practical Applications</a:t>
            </a:r>
          </a:p>
        </p:txBody>
      </p:sp>
      <p:sp>
        <p:nvSpPr>
          <p:cNvPr id="9" name="Text Placeholder 8">
            <a:extLst>
              <a:ext uri="{FF2B5EF4-FFF2-40B4-BE49-F238E27FC236}">
                <a16:creationId xmlns:a16="http://schemas.microsoft.com/office/drawing/2014/main" id="{7B19FF42-8B16-E599-353B-1079167A22F0}"/>
              </a:ext>
            </a:extLst>
          </p:cNvPr>
          <p:cNvSpPr>
            <a:spLocks noGrp="1"/>
          </p:cNvSpPr>
          <p:nvPr>
            <p:ph type="body" sz="quarter" idx="15"/>
          </p:nvPr>
        </p:nvSpPr>
        <p:spPr>
          <a:xfrm>
            <a:off x="800099" y="1719830"/>
            <a:ext cx="3390161" cy="526756"/>
          </a:xfrm>
        </p:spPr>
        <p:txBody>
          <a:bodyPr/>
          <a:lstStyle/>
          <a:p>
            <a:r>
              <a:rPr lang="en-GB" dirty="0">
                <a:solidFill>
                  <a:schemeClr val="tx1"/>
                </a:solidFill>
              </a:rPr>
              <a:t>Model Advantages</a:t>
            </a:r>
          </a:p>
        </p:txBody>
      </p:sp>
      <p:sp>
        <p:nvSpPr>
          <p:cNvPr id="3" name="Content Placeholder 2">
            <a:extLst>
              <a:ext uri="{FF2B5EF4-FFF2-40B4-BE49-F238E27FC236}">
                <a16:creationId xmlns:a16="http://schemas.microsoft.com/office/drawing/2014/main" id="{79B34EEF-685D-2297-0B35-E86D04A14780}"/>
              </a:ext>
            </a:extLst>
          </p:cNvPr>
          <p:cNvSpPr>
            <a:spLocks noGrp="1"/>
          </p:cNvSpPr>
          <p:nvPr>
            <p:ph idx="1"/>
          </p:nvPr>
        </p:nvSpPr>
        <p:spPr>
          <a:xfrm>
            <a:off x="800099" y="2246586"/>
            <a:ext cx="3600820" cy="3578569"/>
          </a:xfrm>
        </p:spPr>
        <p:txBody>
          <a:bodyPr>
            <a:normAutofit/>
          </a:bodyPr>
          <a:lstStyle/>
          <a:p>
            <a:r>
              <a:rPr lang="en-GB" dirty="0"/>
              <a:t>Coordination Insight: Captures real cooperation dilemmas</a:t>
            </a:r>
          </a:p>
          <a:p>
            <a:r>
              <a:rPr lang="en-GB" dirty="0"/>
              <a:t>Risk Modelling: Accounts for coordination failure costs</a:t>
            </a:r>
          </a:p>
          <a:p>
            <a:r>
              <a:rPr lang="en-GB" dirty="0"/>
              <a:t>Strategic Flexibility: Supports both pure and mixed strategies</a:t>
            </a:r>
          </a:p>
          <a:p>
            <a:r>
              <a:rPr lang="en-GB" dirty="0"/>
              <a:t>Scalable Framework: Adaptable to varying mission parameters</a:t>
            </a:r>
          </a:p>
        </p:txBody>
      </p:sp>
      <p:sp>
        <p:nvSpPr>
          <p:cNvPr id="10" name="Text Placeholder 9">
            <a:extLst>
              <a:ext uri="{FF2B5EF4-FFF2-40B4-BE49-F238E27FC236}">
                <a16:creationId xmlns:a16="http://schemas.microsoft.com/office/drawing/2014/main" id="{F7275166-830B-8DE0-B6D0-53BBB4B3A58E}"/>
              </a:ext>
            </a:extLst>
          </p:cNvPr>
          <p:cNvSpPr>
            <a:spLocks noGrp="1"/>
          </p:cNvSpPr>
          <p:nvPr>
            <p:ph type="body" sz="quarter" idx="16"/>
          </p:nvPr>
        </p:nvSpPr>
        <p:spPr>
          <a:xfrm>
            <a:off x="4400919" y="1719830"/>
            <a:ext cx="3390161" cy="526756"/>
          </a:xfrm>
        </p:spPr>
        <p:txBody>
          <a:bodyPr/>
          <a:lstStyle/>
          <a:p>
            <a:r>
              <a:rPr lang="en-GB" dirty="0">
                <a:solidFill>
                  <a:schemeClr val="tx1"/>
                </a:solidFill>
              </a:rPr>
              <a:t>Model Limitations</a:t>
            </a:r>
          </a:p>
        </p:txBody>
      </p:sp>
      <p:sp>
        <p:nvSpPr>
          <p:cNvPr id="7" name="Content Placeholder 6">
            <a:extLst>
              <a:ext uri="{FF2B5EF4-FFF2-40B4-BE49-F238E27FC236}">
                <a16:creationId xmlns:a16="http://schemas.microsoft.com/office/drawing/2014/main" id="{A484A812-87BD-6F68-1EDB-4E9015154FD9}"/>
              </a:ext>
            </a:extLst>
          </p:cNvPr>
          <p:cNvSpPr>
            <a:spLocks noGrp="1"/>
          </p:cNvSpPr>
          <p:nvPr>
            <p:ph idx="13"/>
          </p:nvPr>
        </p:nvSpPr>
        <p:spPr>
          <a:xfrm>
            <a:off x="4400919" y="2246586"/>
            <a:ext cx="3600820" cy="3578569"/>
          </a:xfrm>
        </p:spPr>
        <p:txBody>
          <a:bodyPr>
            <a:normAutofit/>
          </a:bodyPr>
          <a:lstStyle/>
          <a:p>
            <a:r>
              <a:rPr lang="en-GB" dirty="0"/>
              <a:t>Binary Choices: Real rescue operations have continuous strategy spaces</a:t>
            </a:r>
          </a:p>
          <a:p>
            <a:r>
              <a:rPr lang="en-GB" dirty="0"/>
              <a:t>Static Payoffs: Dynamic environment changes not captured</a:t>
            </a:r>
          </a:p>
          <a:p>
            <a:r>
              <a:rPr lang="en-GB" dirty="0"/>
              <a:t>Perfect Rationality: Assumes optimal robot decision-making</a:t>
            </a:r>
          </a:p>
          <a:p>
            <a:r>
              <a:rPr lang="en-GB" dirty="0"/>
              <a:t>Communication Costs: May underestimate bandwidth limitations</a:t>
            </a:r>
          </a:p>
        </p:txBody>
      </p:sp>
      <p:sp>
        <p:nvSpPr>
          <p:cNvPr id="11" name="Text Placeholder 10">
            <a:extLst>
              <a:ext uri="{FF2B5EF4-FFF2-40B4-BE49-F238E27FC236}">
                <a16:creationId xmlns:a16="http://schemas.microsoft.com/office/drawing/2014/main" id="{AA86C941-381C-A055-CB6B-71D6A5C6AEB2}"/>
              </a:ext>
            </a:extLst>
          </p:cNvPr>
          <p:cNvSpPr>
            <a:spLocks noGrp="1"/>
          </p:cNvSpPr>
          <p:nvPr>
            <p:ph type="body" sz="quarter" idx="17"/>
          </p:nvPr>
        </p:nvSpPr>
        <p:spPr>
          <a:xfrm>
            <a:off x="8001739" y="1719830"/>
            <a:ext cx="3390161" cy="526756"/>
          </a:xfrm>
        </p:spPr>
        <p:txBody>
          <a:bodyPr/>
          <a:lstStyle/>
          <a:p>
            <a:r>
              <a:rPr lang="en-GB" dirty="0">
                <a:solidFill>
                  <a:schemeClr val="tx1"/>
                </a:solidFill>
              </a:rPr>
              <a:t>Practical Implementation</a:t>
            </a:r>
          </a:p>
        </p:txBody>
      </p:sp>
      <p:sp>
        <p:nvSpPr>
          <p:cNvPr id="8" name="Content Placeholder 7">
            <a:extLst>
              <a:ext uri="{FF2B5EF4-FFF2-40B4-BE49-F238E27FC236}">
                <a16:creationId xmlns:a16="http://schemas.microsoft.com/office/drawing/2014/main" id="{ECCBD992-93FE-4619-626C-DB81C7276C01}"/>
              </a:ext>
            </a:extLst>
          </p:cNvPr>
          <p:cNvSpPr>
            <a:spLocks noGrp="1"/>
          </p:cNvSpPr>
          <p:nvPr>
            <p:ph idx="14"/>
          </p:nvPr>
        </p:nvSpPr>
        <p:spPr>
          <a:xfrm>
            <a:off x="8001739" y="2246586"/>
            <a:ext cx="3390161" cy="3578569"/>
          </a:xfrm>
        </p:spPr>
        <p:txBody>
          <a:bodyPr>
            <a:normAutofit fontScale="92500" lnSpcReduction="20000"/>
          </a:bodyPr>
          <a:lstStyle/>
          <a:p>
            <a:r>
              <a:rPr lang="en-GB" dirty="0"/>
              <a:t>Trust Mechanisms: Implement reputation systems for partner reliability</a:t>
            </a:r>
          </a:p>
          <a:p>
            <a:r>
              <a:rPr lang="en-GB" dirty="0"/>
              <a:t>Communication Protocols: Design robust signalling for coordination intention</a:t>
            </a:r>
          </a:p>
          <a:p>
            <a:r>
              <a:rPr lang="en-GB" dirty="0"/>
              <a:t>Adaptive Thresholds: Dynamic adjustment of collaboration probability based on mission context</a:t>
            </a:r>
          </a:p>
          <a:p>
            <a:r>
              <a:rPr lang="en-GB" dirty="0"/>
              <a:t>Backup Strategies: Graceful degradation when coordination fails</a:t>
            </a:r>
          </a:p>
        </p:txBody>
      </p:sp>
      <p:sp>
        <p:nvSpPr>
          <p:cNvPr id="4" name="Footer Placeholder 3">
            <a:extLst>
              <a:ext uri="{FF2B5EF4-FFF2-40B4-BE49-F238E27FC236}">
                <a16:creationId xmlns:a16="http://schemas.microsoft.com/office/drawing/2014/main" id="{244A178A-4EF7-AF86-F22E-6807504B660D}"/>
              </a:ext>
            </a:extLst>
          </p:cNvPr>
          <p:cNvSpPr>
            <a:spLocks noGrp="1"/>
          </p:cNvSpPr>
          <p:nvPr>
            <p:ph type="ftr" sz="quarter" idx="11"/>
          </p:nvPr>
        </p:nvSpPr>
        <p:spPr/>
        <p:txBody>
          <a:bodyPr/>
          <a:lstStyle/>
          <a:p>
            <a:r>
              <a:rPr lang="en-GB" dirty="0"/>
              <a:t>GAME THEORY: STAG HUNT ANALYSIS FOR ROBOT RESCUE</a:t>
            </a:r>
          </a:p>
        </p:txBody>
      </p:sp>
      <p:sp>
        <p:nvSpPr>
          <p:cNvPr id="5" name="Date Placeholder 4">
            <a:extLst>
              <a:ext uri="{FF2B5EF4-FFF2-40B4-BE49-F238E27FC236}">
                <a16:creationId xmlns:a16="http://schemas.microsoft.com/office/drawing/2014/main" id="{BBEF574A-D69D-CC39-AD4A-FBDF2D55AC64}"/>
              </a:ext>
            </a:extLst>
          </p:cNvPr>
          <p:cNvSpPr>
            <a:spLocks noGrp="1"/>
          </p:cNvSpPr>
          <p:nvPr>
            <p:ph type="dt" sz="half" idx="10"/>
          </p:nvPr>
        </p:nvSpPr>
        <p:spPr/>
        <p:txBody>
          <a:bodyPr/>
          <a:lstStyle/>
          <a:p>
            <a:pPr rtl="0"/>
            <a:r>
              <a:rPr lang="en-US" noProof="0"/>
              <a:t>STUDENT ID: 22054713</a:t>
            </a:r>
            <a:endParaRPr lang="en-GB" noProof="0"/>
          </a:p>
        </p:txBody>
      </p:sp>
      <p:sp>
        <p:nvSpPr>
          <p:cNvPr id="6" name="Slide Number Placeholder 5">
            <a:extLst>
              <a:ext uri="{FF2B5EF4-FFF2-40B4-BE49-F238E27FC236}">
                <a16:creationId xmlns:a16="http://schemas.microsoft.com/office/drawing/2014/main" id="{5FC2ADAA-EE4C-C758-0B7F-DE8BE94519A6}"/>
              </a:ext>
            </a:extLst>
          </p:cNvPr>
          <p:cNvSpPr>
            <a:spLocks noGrp="1"/>
          </p:cNvSpPr>
          <p:nvPr>
            <p:ph type="sldNum" sz="quarter" idx="12"/>
          </p:nvPr>
        </p:nvSpPr>
        <p:spPr/>
        <p:txBody>
          <a:bodyPr/>
          <a:lstStyle/>
          <a:p>
            <a:pPr rtl="0"/>
            <a:fld id="{0303F77D-1BEF-481A-B8C1-15974ED46EB7}" type="slidenum">
              <a:rPr lang="en-GB" noProof="0" smtClean="0"/>
              <a:t>3</a:t>
            </a:fld>
            <a:endParaRPr lang="en-GB" noProof="0"/>
          </a:p>
        </p:txBody>
      </p:sp>
    </p:spTree>
    <p:extLst>
      <p:ext uri="{BB962C8B-B14F-4D97-AF65-F5344CB8AC3E}">
        <p14:creationId xmlns:p14="http://schemas.microsoft.com/office/powerpoint/2010/main" val="192303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9C5A-2E75-9BB9-B7B4-D394F1A8C0B9}"/>
              </a:ext>
            </a:extLst>
          </p:cNvPr>
          <p:cNvSpPr>
            <a:spLocks noGrp="1"/>
          </p:cNvSpPr>
          <p:nvPr>
            <p:ph type="title"/>
          </p:nvPr>
        </p:nvSpPr>
        <p:spPr>
          <a:xfrm>
            <a:off x="700087" y="909638"/>
            <a:ext cx="5194685" cy="1117282"/>
          </a:xfrm>
        </p:spPr>
        <p:txBody>
          <a:bodyPr>
            <a:normAutofit fontScale="90000"/>
          </a:bodyPr>
          <a:lstStyle/>
          <a:p>
            <a:r>
              <a:rPr lang="en-GB" dirty="0"/>
              <a:t>Critical Decision Factors</a:t>
            </a:r>
          </a:p>
        </p:txBody>
      </p:sp>
      <p:sp>
        <p:nvSpPr>
          <p:cNvPr id="18" name="Content Placeholder 3">
            <a:extLst>
              <a:ext uri="{FF2B5EF4-FFF2-40B4-BE49-F238E27FC236}">
                <a16:creationId xmlns:a16="http://schemas.microsoft.com/office/drawing/2014/main" id="{96648D29-E6D4-7169-7C96-D0C726820928}"/>
              </a:ext>
            </a:extLst>
          </p:cNvPr>
          <p:cNvSpPr>
            <a:spLocks noGrp="1"/>
          </p:cNvSpPr>
          <p:nvPr>
            <p:ph idx="1"/>
          </p:nvPr>
        </p:nvSpPr>
        <p:spPr>
          <a:xfrm>
            <a:off x="800099" y="2026920"/>
            <a:ext cx="5094673" cy="3797808"/>
          </a:xfrm>
        </p:spPr>
        <p:txBody>
          <a:bodyPr>
            <a:normAutofit fontScale="62500" lnSpcReduction="20000"/>
          </a:bodyPr>
          <a:lstStyle/>
          <a:p>
            <a:r>
              <a:rPr lang="en-GB" dirty="0"/>
              <a:t>Communication Quality</a:t>
            </a:r>
          </a:p>
          <a:p>
            <a:pPr lvl="1"/>
            <a:r>
              <a:rPr lang="en-GB" dirty="0"/>
              <a:t>High-bandwidth comm: Favors collaborative strategy</a:t>
            </a:r>
          </a:p>
          <a:p>
            <a:pPr lvl="1"/>
            <a:r>
              <a:rPr lang="en-GB" dirty="0"/>
              <a:t>Limited/noisy comm: Pushes toward individual action</a:t>
            </a:r>
          </a:p>
          <a:p>
            <a:pPr lvl="1"/>
            <a:r>
              <a:rPr lang="en-GB" dirty="0"/>
              <a:t>Comm failure risk: Coordination cost (δ) increases dramatically</a:t>
            </a:r>
          </a:p>
          <a:p>
            <a:r>
              <a:rPr lang="en-GB" dirty="0"/>
              <a:t>Time Pressure vs. Coordination</a:t>
            </a:r>
          </a:p>
          <a:p>
            <a:pPr lvl="1"/>
            <a:r>
              <a:rPr lang="en-GB" dirty="0"/>
              <a:t>High urgency: May force quick individual decisions</a:t>
            </a:r>
          </a:p>
          <a:p>
            <a:pPr lvl="1"/>
            <a:r>
              <a:rPr lang="en-GB" dirty="0"/>
              <a:t>Medium urgency: Allows coordination time</a:t>
            </a:r>
          </a:p>
          <a:p>
            <a:pPr lvl="1"/>
            <a:r>
              <a:rPr lang="en-GB" dirty="0"/>
              <a:t>Environmental stability: Enables sustained collaboration</a:t>
            </a:r>
          </a:p>
          <a:p>
            <a:r>
              <a:rPr lang="en-GB" dirty="0"/>
              <a:t>Mixed Strategy Equilibrium</a:t>
            </a:r>
          </a:p>
          <a:p>
            <a:r>
              <a:rPr lang="en-GB" dirty="0"/>
              <a:t>When coordination uncertainty exists, optimal mixed strategy:</a:t>
            </a:r>
          </a:p>
          <a:p>
            <a:pPr lvl="1"/>
            <a:r>
              <a:rPr lang="en-GB" dirty="0"/>
              <a:t>Probability of collaboration: p* = (5-3)/(10-0-5+3) = 2/8 = 0.25</a:t>
            </a:r>
          </a:p>
          <a:p>
            <a:pPr lvl="1"/>
            <a:r>
              <a:rPr lang="en-GB" dirty="0"/>
              <a:t>Expected outcome: Robots collaborate ~25% of the time</a:t>
            </a:r>
          </a:p>
          <a:p>
            <a:pPr lvl="1"/>
            <a:r>
              <a:rPr lang="en-GB" dirty="0"/>
              <a:t>Practical implication: Need mechanisms to increase collaboration probability</a:t>
            </a:r>
          </a:p>
        </p:txBody>
      </p:sp>
      <p:sp>
        <p:nvSpPr>
          <p:cNvPr id="3" name="Content Placeholder 2">
            <a:extLst>
              <a:ext uri="{FF2B5EF4-FFF2-40B4-BE49-F238E27FC236}">
                <a16:creationId xmlns:a16="http://schemas.microsoft.com/office/drawing/2014/main" id="{29E5E886-17D3-EFF3-A1C3-F701EA65707B}"/>
              </a:ext>
            </a:extLst>
          </p:cNvPr>
          <p:cNvSpPr>
            <a:spLocks noGrp="1"/>
          </p:cNvSpPr>
          <p:nvPr>
            <p:ph idx="13"/>
          </p:nvPr>
        </p:nvSpPr>
        <p:spPr>
          <a:xfrm>
            <a:off x="6297226" y="2026920"/>
            <a:ext cx="5094673" cy="3797808"/>
          </a:xfrm>
        </p:spPr>
        <p:txBody>
          <a:bodyPr/>
          <a:lstStyle/>
          <a:p>
            <a:r>
              <a:rPr lang="en-GB" dirty="0"/>
              <a:t>The Prisoners Dilemma provides a basic framework for resource allocation among the picker robots and highlights the need for strategies that balance individual and collective benefits amongst players. However, on its own, it assumes simplistic payoff structures and neither does it account for external factors or more complex agent behaviour.</a:t>
            </a:r>
          </a:p>
          <a:p>
            <a:endParaRPr lang="en-GB" dirty="0"/>
          </a:p>
        </p:txBody>
      </p:sp>
      <p:sp>
        <p:nvSpPr>
          <p:cNvPr id="9" name="Footer Placeholder 8">
            <a:extLst>
              <a:ext uri="{FF2B5EF4-FFF2-40B4-BE49-F238E27FC236}">
                <a16:creationId xmlns:a16="http://schemas.microsoft.com/office/drawing/2014/main" id="{FCF6EDF3-7BA8-29B0-2A92-E16D96BB1011}"/>
              </a:ext>
            </a:extLst>
          </p:cNvPr>
          <p:cNvSpPr>
            <a:spLocks noGrp="1"/>
          </p:cNvSpPr>
          <p:nvPr>
            <p:ph type="ftr" sz="quarter" idx="11"/>
          </p:nvPr>
        </p:nvSpPr>
        <p:spPr/>
        <p:txBody>
          <a:bodyPr anchor="ctr">
            <a:normAutofit/>
          </a:bodyPr>
          <a:lstStyle/>
          <a:p>
            <a:r>
              <a:rPr lang="en-GB" dirty="0"/>
              <a:t>GAME THEORY: STAG HUNT ANALYSIS FOR ROBOT RESCUE</a:t>
            </a:r>
          </a:p>
        </p:txBody>
      </p:sp>
      <p:sp>
        <p:nvSpPr>
          <p:cNvPr id="10" name="Date Placeholder 9">
            <a:extLst>
              <a:ext uri="{FF2B5EF4-FFF2-40B4-BE49-F238E27FC236}">
                <a16:creationId xmlns:a16="http://schemas.microsoft.com/office/drawing/2014/main" id="{B43F5672-2B60-70CC-1135-0BF0DDD90BE3}"/>
              </a:ext>
            </a:extLst>
          </p:cNvPr>
          <p:cNvSpPr>
            <a:spLocks noGrp="1"/>
          </p:cNvSpPr>
          <p:nvPr>
            <p:ph type="dt" sz="half" idx="10"/>
          </p:nvPr>
        </p:nvSpPr>
        <p:spPr/>
        <p:txBody>
          <a:bodyPr anchor="ctr">
            <a:normAutofit/>
          </a:bodyPr>
          <a:lstStyle/>
          <a:p>
            <a:pPr rtl="0">
              <a:spcAft>
                <a:spcPts val="600"/>
              </a:spcAft>
            </a:pPr>
            <a:r>
              <a:rPr lang="en-US" noProof="0"/>
              <a:t>STUDENT ID: 22054713</a:t>
            </a:r>
            <a:endParaRPr lang="en-GB" noProof="0"/>
          </a:p>
        </p:txBody>
      </p:sp>
      <p:sp>
        <p:nvSpPr>
          <p:cNvPr id="11" name="Slide Number Placeholder 10">
            <a:extLst>
              <a:ext uri="{FF2B5EF4-FFF2-40B4-BE49-F238E27FC236}">
                <a16:creationId xmlns:a16="http://schemas.microsoft.com/office/drawing/2014/main" id="{A46CBAE4-5D29-20C1-968A-58A0BD578AA5}"/>
              </a:ext>
            </a:extLst>
          </p:cNvPr>
          <p:cNvSpPr>
            <a:spLocks noGrp="1"/>
          </p:cNvSpPr>
          <p:nvPr>
            <p:ph type="sldNum" sz="quarter" idx="12"/>
          </p:nvPr>
        </p:nvSpPr>
        <p:spPr/>
        <p:txBody>
          <a:bodyPr anchor="ctr">
            <a:normAutofit/>
          </a:bodyPr>
          <a:lstStyle/>
          <a:p>
            <a:pPr rtl="0">
              <a:lnSpc>
                <a:spcPct val="90000"/>
              </a:lnSpc>
              <a:spcAft>
                <a:spcPts val="600"/>
              </a:spcAft>
            </a:pPr>
            <a:fld id="{E30AF5A0-43BB-4336-8627-9123B9144D80}" type="slidenum">
              <a:rPr lang="en-GB" noProof="0" smtClean="0"/>
              <a:pPr rtl="0">
                <a:lnSpc>
                  <a:spcPct val="90000"/>
                </a:lnSpc>
                <a:spcAft>
                  <a:spcPts val="600"/>
                </a:spcAft>
              </a:pPr>
              <a:t>4</a:t>
            </a:fld>
            <a:endParaRPr lang="en-GB" noProof="0"/>
          </a:p>
        </p:txBody>
      </p:sp>
      <p:sp>
        <p:nvSpPr>
          <p:cNvPr id="6" name="Title 1">
            <a:extLst>
              <a:ext uri="{FF2B5EF4-FFF2-40B4-BE49-F238E27FC236}">
                <a16:creationId xmlns:a16="http://schemas.microsoft.com/office/drawing/2014/main" id="{9B4125F5-21D6-8EEC-B287-5D4C020FC28B}"/>
              </a:ext>
            </a:extLst>
          </p:cNvPr>
          <p:cNvSpPr txBox="1">
            <a:spLocks/>
          </p:cNvSpPr>
          <p:nvPr/>
        </p:nvSpPr>
        <p:spPr>
          <a:xfrm>
            <a:off x="6197214" y="1033272"/>
            <a:ext cx="5194685" cy="993648"/>
          </a:xfrm>
          <a:prstGeom prst="rect">
            <a:avLst/>
          </a:prstGeom>
        </p:spPr>
        <p:txBody>
          <a:bodyPr rtlCol="0">
            <a:normAutofit fontScale="97500"/>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GB" dirty="0"/>
              <a:t>REFLECTION</a:t>
            </a:r>
          </a:p>
        </p:txBody>
      </p:sp>
    </p:spTree>
    <p:extLst>
      <p:ext uri="{BB962C8B-B14F-4D97-AF65-F5344CB8AC3E}">
        <p14:creationId xmlns:p14="http://schemas.microsoft.com/office/powerpoint/2010/main" val="427445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EDE84-CAE9-97FB-1CF2-CCE253AAB237}"/>
              </a:ext>
            </a:extLst>
          </p:cNvPr>
          <p:cNvSpPr>
            <a:spLocks noGrp="1"/>
          </p:cNvSpPr>
          <p:nvPr>
            <p:ph type="title"/>
          </p:nvPr>
        </p:nvSpPr>
        <p:spPr>
          <a:xfrm>
            <a:off x="695325" y="888999"/>
            <a:ext cx="10798176" cy="685975"/>
          </a:xfrm>
        </p:spPr>
        <p:txBody>
          <a:bodyPr/>
          <a:lstStyle/>
          <a:p>
            <a:r>
              <a:rPr lang="en-GB" dirty="0" err="1"/>
              <a:t>Refrences</a:t>
            </a:r>
            <a:endParaRPr lang="en-GB" dirty="0"/>
          </a:p>
        </p:txBody>
      </p:sp>
      <p:sp>
        <p:nvSpPr>
          <p:cNvPr id="7" name="Footer Placeholder 6">
            <a:extLst>
              <a:ext uri="{FF2B5EF4-FFF2-40B4-BE49-F238E27FC236}">
                <a16:creationId xmlns:a16="http://schemas.microsoft.com/office/drawing/2014/main" id="{91CAEC7D-38F5-5D6A-7B19-5C48345CCB9C}"/>
              </a:ext>
            </a:extLst>
          </p:cNvPr>
          <p:cNvSpPr>
            <a:spLocks noGrp="1"/>
          </p:cNvSpPr>
          <p:nvPr>
            <p:ph type="ftr" sz="quarter" idx="11"/>
          </p:nvPr>
        </p:nvSpPr>
        <p:spPr/>
        <p:txBody>
          <a:bodyPr/>
          <a:lstStyle/>
          <a:p>
            <a:r>
              <a:rPr lang="en-GB"/>
              <a:t>GAME THEORY: STAG HUNT ANALYSIS FOR ROBOT RESCUE</a:t>
            </a:r>
            <a:endParaRPr lang="en-GB" dirty="0"/>
          </a:p>
        </p:txBody>
      </p:sp>
      <p:sp>
        <p:nvSpPr>
          <p:cNvPr id="8" name="Date Placeholder 7">
            <a:extLst>
              <a:ext uri="{FF2B5EF4-FFF2-40B4-BE49-F238E27FC236}">
                <a16:creationId xmlns:a16="http://schemas.microsoft.com/office/drawing/2014/main" id="{BA8043C7-BDD7-4050-B78B-64640519E0AB}"/>
              </a:ext>
            </a:extLst>
          </p:cNvPr>
          <p:cNvSpPr>
            <a:spLocks noGrp="1"/>
          </p:cNvSpPr>
          <p:nvPr>
            <p:ph type="dt" sz="half" idx="10"/>
          </p:nvPr>
        </p:nvSpPr>
        <p:spPr/>
        <p:txBody>
          <a:bodyPr/>
          <a:lstStyle/>
          <a:p>
            <a:pPr rtl="0"/>
            <a:r>
              <a:rPr lang="en-US" noProof="0"/>
              <a:t>STUDENT ID: 22054713</a:t>
            </a:r>
            <a:endParaRPr lang="en-GB" noProof="0"/>
          </a:p>
        </p:txBody>
      </p:sp>
      <p:sp>
        <p:nvSpPr>
          <p:cNvPr id="9" name="Slide Number Placeholder 8">
            <a:extLst>
              <a:ext uri="{FF2B5EF4-FFF2-40B4-BE49-F238E27FC236}">
                <a16:creationId xmlns:a16="http://schemas.microsoft.com/office/drawing/2014/main" id="{A7F8EE4B-6A2F-F717-82C8-88E2833524AC}"/>
              </a:ext>
            </a:extLst>
          </p:cNvPr>
          <p:cNvSpPr>
            <a:spLocks noGrp="1"/>
          </p:cNvSpPr>
          <p:nvPr>
            <p:ph type="sldNum" sz="quarter" idx="12"/>
          </p:nvPr>
        </p:nvSpPr>
        <p:spPr/>
        <p:txBody>
          <a:bodyPr/>
          <a:lstStyle/>
          <a:p>
            <a:pPr rtl="0"/>
            <a:fld id="{E30AF5A0-43BB-4336-8627-9123B9144D80}" type="slidenum">
              <a:rPr lang="en-GB" noProof="0" smtClean="0"/>
              <a:t>5</a:t>
            </a:fld>
            <a:endParaRPr lang="en-GB" noProof="0"/>
          </a:p>
        </p:txBody>
      </p:sp>
      <p:sp>
        <p:nvSpPr>
          <p:cNvPr id="4" name="Content Placeholder 12">
            <a:extLst>
              <a:ext uri="{FF2B5EF4-FFF2-40B4-BE49-F238E27FC236}">
                <a16:creationId xmlns:a16="http://schemas.microsoft.com/office/drawing/2014/main" id="{7A4F2CD1-F69B-A13F-5F2F-59A5A1EF5B36}"/>
              </a:ext>
            </a:extLst>
          </p:cNvPr>
          <p:cNvSpPr txBox="1">
            <a:spLocks/>
          </p:cNvSpPr>
          <p:nvPr/>
        </p:nvSpPr>
        <p:spPr>
          <a:xfrm>
            <a:off x="405908" y="1574975"/>
            <a:ext cx="11102834" cy="4781376"/>
          </a:xfrm>
          <a:prstGeom prst="rect">
            <a:avLst/>
          </a:prstGeom>
        </p:spPr>
        <p:txBody>
          <a:bodyPr rtlCol="0"/>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Wang, J., Hong, Y., Wang, J., Xu, J., Tang, Y., Han, Q.L. and </a:t>
            </a:r>
            <a:r>
              <a:rPr lang="en-GB" dirty="0" err="1"/>
              <a:t>Kurths</a:t>
            </a:r>
            <a:r>
              <a:rPr lang="en-GB" dirty="0"/>
              <a:t>, J., 2022. Cooperative and competitive multi-agent systems: From optimization to games. </a:t>
            </a:r>
            <a:r>
              <a:rPr lang="en-GB" i="1" dirty="0"/>
              <a:t>IEEE/CAA Journal of </a:t>
            </a:r>
            <a:r>
              <a:rPr lang="en-GB" i="1" dirty="0" err="1"/>
              <a:t>Automatica</a:t>
            </a:r>
            <a:r>
              <a:rPr lang="en-GB" i="1" dirty="0"/>
              <a:t> Sinica</a:t>
            </a:r>
            <a:r>
              <a:rPr lang="en-GB" dirty="0"/>
              <a:t>, 9(5), pp.763-783. Available from: https://doi.org/10.1109/JAS.2022.105506 [Accessed 3 July 2025].</a:t>
            </a:r>
          </a:p>
        </p:txBody>
      </p:sp>
    </p:spTree>
    <p:extLst>
      <p:ext uri="{BB962C8B-B14F-4D97-AF65-F5344CB8AC3E}">
        <p14:creationId xmlns:p14="http://schemas.microsoft.com/office/powerpoint/2010/main" val="3738019015"/>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ustom 9">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0840660_TF67498733_Win32" id="{1D31F981-026B-433D-B1FE-22EDA482C3D7}" vid="{FE91BBCF-7CA3-436B-9474-A0CB3B4C500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0F876D-ECAD-49DD-95DE-E4DA3D4E9CA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159187C1-630C-405A-830B-EED062A49695}">
  <ds:schemaRefs>
    <ds:schemaRef ds:uri="http://schemas.microsoft.com/sharepoint/v3/contenttype/forms"/>
  </ds:schemaRefs>
</ds:datastoreItem>
</file>

<file path=customXml/itemProps3.xml><?xml version="1.0" encoding="utf-8"?>
<ds:datastoreItem xmlns:ds="http://schemas.openxmlformats.org/officeDocument/2006/customXml" ds:itemID="{4EC785CC-7DC7-486B-AC4F-90AD768E9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{386B3E6D-D955-496D-A49E-7D53AF177796}tf67498733_win32</Template>
  <TotalTime>1282</TotalTime>
  <Words>663</Words>
  <Application>Microsoft Office PowerPoint</Application>
  <PresentationFormat>Widescreen</PresentationFormat>
  <Paragraphs>86</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Calisto MT</vt:lpstr>
      <vt:lpstr>Univers Condensed</vt:lpstr>
      <vt:lpstr>ChronicleVTI</vt:lpstr>
      <vt:lpstr>Game THEORY: STAG HUNT ANALYSIS FOR ROBOT RESCUE</vt:lpstr>
      <vt:lpstr>Payoff matrix &amp; Strategic Analysis </vt:lpstr>
      <vt:lpstr> Practical Applications</vt:lpstr>
      <vt:lpstr>Critical Decision Factors</vt:lpstr>
      <vt:lpstr>Refrences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oluwatobi Ojebiyi</dc:creator>
  <cp:lastModifiedBy>oluwatobi Ojebiyi</cp:lastModifiedBy>
  <cp:revision>26</cp:revision>
  <dcterms:created xsi:type="dcterms:W3CDTF">2024-12-12T01:48:01Z</dcterms:created>
  <dcterms:modified xsi:type="dcterms:W3CDTF">2025-07-14T08:27:01Z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