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0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1FE6D4-D1ED-4E7A-B953-2BEFE78CD26A}" type="datetimeFigureOut">
              <a:rPr lang="pt-BR" smtClean="0"/>
              <a:pPr/>
              <a:t>06/12/2016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0E9787-BFD7-4E9E-91AA-F0D42661C3F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1FE6D4-D1ED-4E7A-B953-2BEFE78CD26A}" type="datetimeFigureOut">
              <a:rPr lang="pt-BR" smtClean="0"/>
              <a:pPr/>
              <a:t>06/12/2016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0E9787-BFD7-4E9E-91AA-F0D42661C3F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1FE6D4-D1ED-4E7A-B953-2BEFE78CD26A}" type="datetimeFigureOut">
              <a:rPr lang="pt-BR" smtClean="0"/>
              <a:pPr/>
              <a:t>06/12/2016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0E9787-BFD7-4E9E-91AA-F0D42661C3F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1FE6D4-D1ED-4E7A-B953-2BEFE78CD26A}" type="datetimeFigureOut">
              <a:rPr lang="pt-BR" smtClean="0"/>
              <a:pPr/>
              <a:t>06/12/2016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0E9787-BFD7-4E9E-91AA-F0D42661C3F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1FE6D4-D1ED-4E7A-B953-2BEFE78CD26A}" type="datetimeFigureOut">
              <a:rPr lang="pt-BR" smtClean="0"/>
              <a:pPr/>
              <a:t>06/12/2016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0E9787-BFD7-4E9E-91AA-F0D42661C3F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1FE6D4-D1ED-4E7A-B953-2BEFE78CD26A}" type="datetimeFigureOut">
              <a:rPr lang="pt-BR" smtClean="0"/>
              <a:pPr/>
              <a:t>06/12/2016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0E9787-BFD7-4E9E-91AA-F0D42661C3F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1FE6D4-D1ED-4E7A-B953-2BEFE78CD26A}" type="datetimeFigureOut">
              <a:rPr lang="pt-BR" smtClean="0"/>
              <a:pPr/>
              <a:t>06/12/2016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0E9787-BFD7-4E9E-91AA-F0D42661C3F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1FE6D4-D1ED-4E7A-B953-2BEFE78CD26A}" type="datetimeFigureOut">
              <a:rPr lang="pt-BR" smtClean="0"/>
              <a:pPr/>
              <a:t>06/12/2016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0E9787-BFD7-4E9E-91AA-F0D42661C3F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1FE6D4-D1ED-4E7A-B953-2BEFE78CD26A}" type="datetimeFigureOut">
              <a:rPr lang="pt-BR" smtClean="0"/>
              <a:pPr/>
              <a:t>06/12/2016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0E9787-BFD7-4E9E-91AA-F0D42661C3F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1FE6D4-D1ED-4E7A-B953-2BEFE78CD26A}" type="datetimeFigureOut">
              <a:rPr lang="pt-BR" smtClean="0"/>
              <a:pPr/>
              <a:t>06/12/2016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0E9787-BFD7-4E9E-91AA-F0D42661C3F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1FE6D4-D1ED-4E7A-B953-2BEFE78CD26A}" type="datetimeFigureOut">
              <a:rPr lang="pt-BR" smtClean="0"/>
              <a:pPr/>
              <a:t>06/12/2016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0E9787-BFD7-4E9E-91AA-F0D42661C3F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61FE6D4-D1ED-4E7A-B953-2BEFE78CD26A}" type="datetimeFigureOut">
              <a:rPr lang="pt-BR" smtClean="0"/>
              <a:pPr/>
              <a:t>06/12/2016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A0E9787-BFD7-4E9E-91AA-F0D42661C3F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0100" y="357166"/>
            <a:ext cx="8143900" cy="1757936"/>
          </a:xfrm>
        </p:spPr>
        <p:txBody>
          <a:bodyPr>
            <a:noAutofit/>
          </a:bodyPr>
          <a:lstStyle/>
          <a:p>
            <a:pPr algn="ctr"/>
            <a:r>
              <a:rPr lang="pt-BR" sz="5400" b="1" dirty="0" smtClean="0"/>
              <a:t>Qwerty Escola de Educação Profissional</a:t>
            </a:r>
            <a:endParaRPr lang="pt-BR" sz="54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00100" y="2928934"/>
            <a:ext cx="8143900" cy="793118"/>
          </a:xfrm>
        </p:spPr>
        <p:txBody>
          <a:bodyPr>
            <a:noAutofit/>
          </a:bodyPr>
          <a:lstStyle/>
          <a:p>
            <a:r>
              <a:rPr lang="pt-BR" sz="4000" b="1" dirty="0" smtClean="0"/>
              <a:t>Curso:  Técnico em Informática</a:t>
            </a:r>
            <a:endParaRPr lang="pt-BR" sz="40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00100" y="4071942"/>
            <a:ext cx="8143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/>
              <a:t>Disciplina: Metodologia e Técnicas de Pesquisa</a:t>
            </a:r>
            <a:endParaRPr lang="pt-BR" sz="40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2357422" y="5786454"/>
            <a:ext cx="6786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 err="1" smtClean="0"/>
              <a:t>Oesley</a:t>
            </a:r>
            <a:r>
              <a:rPr lang="pt-BR" sz="3200" b="1" dirty="0" smtClean="0"/>
              <a:t> Rodrigues Machado</a:t>
            </a:r>
            <a:endParaRPr lang="pt-BR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00100" y="1209904"/>
            <a:ext cx="81439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Método atualizar()</a:t>
            </a:r>
            <a:endParaRPr lang="pt-BR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 descr="C:\Users\orm\Desktop\FINAL-TCC\imgTCC\Classe Carro - ppt0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428868"/>
            <a:ext cx="8501090" cy="42453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000100" y="1209904"/>
            <a:ext cx="81439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Método desenhar()</a:t>
            </a:r>
            <a:endParaRPr lang="pt-BR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1" name="Picture 3" descr="C:\Users\orm\Desktop\FINAL-TCC\imgTCC\Classe Carro - ppt0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000372"/>
            <a:ext cx="8659146" cy="25146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5786" y="2582842"/>
            <a:ext cx="8358214" cy="1917728"/>
          </a:xfrm>
        </p:spPr>
        <p:txBody>
          <a:bodyPr>
            <a:normAutofit/>
          </a:bodyPr>
          <a:lstStyle/>
          <a:p>
            <a:pPr algn="ctr"/>
            <a:r>
              <a:rPr lang="pt-BR" sz="5000" b="1" dirty="0" smtClean="0"/>
              <a:t>Construção do Jogo Icarus Labyrinthus</a:t>
            </a:r>
            <a:endParaRPr lang="pt-BR" sz="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00100" y="2928934"/>
            <a:ext cx="8143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/>
              <a:t>Explicar o que a Classe Cenário Jogo realiza no jogo Icarus </a:t>
            </a:r>
            <a:r>
              <a:rPr lang="pt-BR" sz="4000" b="1" dirty="0" smtClean="0"/>
              <a:t>Labyrinthus.</a:t>
            </a:r>
            <a:endParaRPr lang="pt-BR" sz="4000" b="1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000100" y="928670"/>
            <a:ext cx="8143900" cy="1143000"/>
          </a:xfrm>
        </p:spPr>
        <p:txBody>
          <a:bodyPr>
            <a:normAutofit/>
          </a:bodyPr>
          <a:lstStyle/>
          <a:p>
            <a:pPr algn="ctr"/>
            <a:r>
              <a:rPr lang="pt-BR" sz="6000" dirty="0" smtClean="0"/>
              <a:t>Objetivo</a:t>
            </a:r>
            <a:endParaRPr lang="pt-BR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0100" y="642918"/>
            <a:ext cx="8143900" cy="2643206"/>
          </a:xfrm>
        </p:spPr>
        <p:txBody>
          <a:bodyPr>
            <a:normAutofit/>
          </a:bodyPr>
          <a:lstStyle/>
          <a:p>
            <a:pPr algn="ctr"/>
            <a:r>
              <a:rPr lang="pt-BR" sz="6000" dirty="0" smtClean="0"/>
              <a:t>Programação Orientada a Objetos (POO)</a:t>
            </a:r>
            <a:endParaRPr lang="pt-BR" sz="6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00100" y="4320139"/>
            <a:ext cx="8143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Objetivo:  Aproximar o mundo digital do mundo real.</a:t>
            </a:r>
            <a:endParaRPr lang="pt-BR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orm\Desktop\FINAL-TCC\imgTCC\Classe Carro - pp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36457"/>
            <a:ext cx="8031830" cy="5121543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1000100" y="214290"/>
            <a:ext cx="8143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 Carro</a:t>
            </a:r>
            <a:endParaRPr lang="pt-BR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orm\Desktop\FINAL-TCC\imgTCC\Tela Fase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000240"/>
            <a:ext cx="4305300" cy="4543425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1000100" y="571480"/>
            <a:ext cx="814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Descrição do Jogo Icarus Labyrinthus</a:t>
            </a:r>
            <a:endParaRPr lang="pt-B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00100" y="214290"/>
            <a:ext cx="8143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 Cenário Jogo</a:t>
            </a:r>
            <a:endParaRPr lang="pt-BR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C:\Users\orm\Desktop\FINAL-TCC\imgTCC\Classe Carro - ppt0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1" y="2252683"/>
            <a:ext cx="8501090" cy="4021185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1000100" y="1214422"/>
            <a:ext cx="81439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Atributos</a:t>
            </a:r>
            <a:endParaRPr lang="pt-BR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00100" y="1209904"/>
            <a:ext cx="81439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Método carregar()</a:t>
            </a:r>
            <a:endParaRPr lang="pt-BR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C:\Users\orm\Desktop\FINAL-TCC\imgTCC\Classe Carro - ppt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357430"/>
            <a:ext cx="8143932" cy="3953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00100" y="1209904"/>
            <a:ext cx="81439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Método descarregar()</a:t>
            </a:r>
            <a:endParaRPr lang="pt-BR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 descr="C:\Users\orm\Desktop\FINAL-TCC\imgTCC\Classe Carro - ppt0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928934"/>
            <a:ext cx="8175167" cy="17097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217</TotalTime>
  <Words>79</Words>
  <Application>Microsoft Office PowerPoint</Application>
  <PresentationFormat>Apresentação na tela (4:3)</PresentationFormat>
  <Paragraphs>17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Solstício</vt:lpstr>
      <vt:lpstr>Qwerty Escola de Educação Profissional</vt:lpstr>
      <vt:lpstr>Construção do Jogo Icarus Labyrinthus</vt:lpstr>
      <vt:lpstr>Objetivo</vt:lpstr>
      <vt:lpstr>Programação Orientada a Objetos (POO)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QWERTY ESCOLA DE EDUCAÇÃO PROFISSIONAL</dc:title>
  <dc:creator>orm</dc:creator>
  <cp:lastModifiedBy>orm</cp:lastModifiedBy>
  <cp:revision>53</cp:revision>
  <dcterms:created xsi:type="dcterms:W3CDTF">2016-12-05T19:09:38Z</dcterms:created>
  <dcterms:modified xsi:type="dcterms:W3CDTF">2016-12-06T19:21:47Z</dcterms:modified>
</cp:coreProperties>
</file>