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sldIdLst>
    <p:sldId id="256" r:id="rId2"/>
    <p:sldId id="280" r:id="rId3"/>
    <p:sldId id="279" r:id="rId4"/>
    <p:sldId id="278" r:id="rId5"/>
    <p:sldId id="277" r:id="rId6"/>
    <p:sldId id="287" r:id="rId7"/>
    <p:sldId id="288" r:id="rId8"/>
    <p:sldId id="289" r:id="rId9"/>
    <p:sldId id="290" r:id="rId10"/>
    <p:sldId id="293" r:id="rId11"/>
    <p:sldId id="295" r:id="rId12"/>
    <p:sldId id="298" r:id="rId13"/>
    <p:sldId id="276" r:id="rId14"/>
    <p:sldId id="275" r:id="rId15"/>
    <p:sldId id="274" r:id="rId16"/>
    <p:sldId id="270" r:id="rId17"/>
    <p:sldId id="267" r:id="rId18"/>
    <p:sldId id="265" r:id="rId19"/>
    <p:sldId id="263" r:id="rId20"/>
    <p:sldId id="261" r:id="rId21"/>
    <p:sldId id="257" r:id="rId22"/>
    <p:sldId id="281" r:id="rId23"/>
    <p:sldId id="282" r:id="rId24"/>
    <p:sldId id="283" r:id="rId25"/>
    <p:sldId id="284" r:id="rId26"/>
    <p:sldId id="28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BA2F2-A70B-DCE0-B5B1-D741D9B878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BB1F0E-38DB-FAB2-2761-3E164CF8A0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0355B6-217A-E733-9DA4-54E1068BBCEB}"/>
              </a:ext>
            </a:extLst>
          </p:cNvPr>
          <p:cNvSpPr>
            <a:spLocks noGrp="1"/>
          </p:cNvSpPr>
          <p:nvPr>
            <p:ph type="dt" sz="half" idx="10"/>
          </p:nvPr>
        </p:nvSpPr>
        <p:spPr/>
        <p:txBody>
          <a:bodyPr/>
          <a:lstStyle/>
          <a:p>
            <a:fld id="{6F59DCCF-9511-4952-B5A5-FE303520472D}" type="datetimeFigureOut">
              <a:rPr lang="en-US" smtClean="0"/>
              <a:t>1/3/2024</a:t>
            </a:fld>
            <a:endParaRPr lang="en-US"/>
          </a:p>
        </p:txBody>
      </p:sp>
      <p:sp>
        <p:nvSpPr>
          <p:cNvPr id="5" name="Footer Placeholder 4">
            <a:extLst>
              <a:ext uri="{FF2B5EF4-FFF2-40B4-BE49-F238E27FC236}">
                <a16:creationId xmlns:a16="http://schemas.microsoft.com/office/drawing/2014/main" id="{007C93F3-5D57-6644-B72E-1054C6501E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228C7-61E9-2F0D-1389-594C1A4AA851}"/>
              </a:ext>
            </a:extLst>
          </p:cNvPr>
          <p:cNvSpPr>
            <a:spLocks noGrp="1"/>
          </p:cNvSpPr>
          <p:nvPr>
            <p:ph type="sldNum" sz="quarter" idx="12"/>
          </p:nvPr>
        </p:nvSpPr>
        <p:spPr/>
        <p:txBody>
          <a:bodyPr/>
          <a:lstStyle/>
          <a:p>
            <a:fld id="{D92101C3-A20D-4278-B921-378E94756391}" type="slidenum">
              <a:rPr lang="en-US" smtClean="0"/>
              <a:t>‹#›</a:t>
            </a:fld>
            <a:endParaRPr lang="en-US"/>
          </a:p>
        </p:txBody>
      </p:sp>
    </p:spTree>
    <p:extLst>
      <p:ext uri="{BB962C8B-B14F-4D97-AF65-F5344CB8AC3E}">
        <p14:creationId xmlns:p14="http://schemas.microsoft.com/office/powerpoint/2010/main" val="235933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1EA69-AE4A-902B-1647-8B756A50303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250C9B-E4FF-1A6C-2229-4AF66F64A2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68960E-8DCD-E8C9-8DB1-22530D20B513}"/>
              </a:ext>
            </a:extLst>
          </p:cNvPr>
          <p:cNvSpPr>
            <a:spLocks noGrp="1"/>
          </p:cNvSpPr>
          <p:nvPr>
            <p:ph type="dt" sz="half" idx="10"/>
          </p:nvPr>
        </p:nvSpPr>
        <p:spPr/>
        <p:txBody>
          <a:bodyPr/>
          <a:lstStyle/>
          <a:p>
            <a:fld id="{6F59DCCF-9511-4952-B5A5-FE303520472D}" type="datetimeFigureOut">
              <a:rPr lang="en-US" smtClean="0"/>
              <a:t>1/3/2024</a:t>
            </a:fld>
            <a:endParaRPr lang="en-US"/>
          </a:p>
        </p:txBody>
      </p:sp>
      <p:sp>
        <p:nvSpPr>
          <p:cNvPr id="5" name="Footer Placeholder 4">
            <a:extLst>
              <a:ext uri="{FF2B5EF4-FFF2-40B4-BE49-F238E27FC236}">
                <a16:creationId xmlns:a16="http://schemas.microsoft.com/office/drawing/2014/main" id="{5DB1DA17-0E2E-DAD5-6F6D-C57A29322E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A71D7A-3BE1-5402-97F0-3AB46A7B559D}"/>
              </a:ext>
            </a:extLst>
          </p:cNvPr>
          <p:cNvSpPr>
            <a:spLocks noGrp="1"/>
          </p:cNvSpPr>
          <p:nvPr>
            <p:ph type="sldNum" sz="quarter" idx="12"/>
          </p:nvPr>
        </p:nvSpPr>
        <p:spPr/>
        <p:txBody>
          <a:bodyPr/>
          <a:lstStyle/>
          <a:p>
            <a:fld id="{D92101C3-A20D-4278-B921-378E94756391}" type="slidenum">
              <a:rPr lang="en-US" smtClean="0"/>
              <a:t>‹#›</a:t>
            </a:fld>
            <a:endParaRPr lang="en-US"/>
          </a:p>
        </p:txBody>
      </p:sp>
    </p:spTree>
    <p:extLst>
      <p:ext uri="{BB962C8B-B14F-4D97-AF65-F5344CB8AC3E}">
        <p14:creationId xmlns:p14="http://schemas.microsoft.com/office/powerpoint/2010/main" val="2864323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DAF8FE-DEEB-1105-50D4-4C0615999F9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C84494-3DA8-FE7C-0FF8-57C3D3A9C7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9BAB5-444F-E0E5-9C7E-B52D094334B7}"/>
              </a:ext>
            </a:extLst>
          </p:cNvPr>
          <p:cNvSpPr>
            <a:spLocks noGrp="1"/>
          </p:cNvSpPr>
          <p:nvPr>
            <p:ph type="dt" sz="half" idx="10"/>
          </p:nvPr>
        </p:nvSpPr>
        <p:spPr/>
        <p:txBody>
          <a:bodyPr/>
          <a:lstStyle/>
          <a:p>
            <a:fld id="{6F59DCCF-9511-4952-B5A5-FE303520472D}" type="datetimeFigureOut">
              <a:rPr lang="en-US" smtClean="0"/>
              <a:t>1/3/2024</a:t>
            </a:fld>
            <a:endParaRPr lang="en-US"/>
          </a:p>
        </p:txBody>
      </p:sp>
      <p:sp>
        <p:nvSpPr>
          <p:cNvPr id="5" name="Footer Placeholder 4">
            <a:extLst>
              <a:ext uri="{FF2B5EF4-FFF2-40B4-BE49-F238E27FC236}">
                <a16:creationId xmlns:a16="http://schemas.microsoft.com/office/drawing/2014/main" id="{A3A13E73-FEF1-BD02-D266-4B5B77DD70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A8911C-B071-8AAD-E75A-5E2A6E14E18E}"/>
              </a:ext>
            </a:extLst>
          </p:cNvPr>
          <p:cNvSpPr>
            <a:spLocks noGrp="1"/>
          </p:cNvSpPr>
          <p:nvPr>
            <p:ph type="sldNum" sz="quarter" idx="12"/>
          </p:nvPr>
        </p:nvSpPr>
        <p:spPr/>
        <p:txBody>
          <a:bodyPr/>
          <a:lstStyle/>
          <a:p>
            <a:fld id="{D92101C3-A20D-4278-B921-378E94756391}" type="slidenum">
              <a:rPr lang="en-US" smtClean="0"/>
              <a:t>‹#›</a:t>
            </a:fld>
            <a:endParaRPr lang="en-US"/>
          </a:p>
        </p:txBody>
      </p:sp>
    </p:spTree>
    <p:extLst>
      <p:ext uri="{BB962C8B-B14F-4D97-AF65-F5344CB8AC3E}">
        <p14:creationId xmlns:p14="http://schemas.microsoft.com/office/powerpoint/2010/main" val="915468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721C1-DDF1-7584-230A-E83066FE5E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644BB9-4ED6-8225-84A7-64C7ED479E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4B7279-4CCD-B746-2A8B-0A1427C86664}"/>
              </a:ext>
            </a:extLst>
          </p:cNvPr>
          <p:cNvSpPr>
            <a:spLocks noGrp="1"/>
          </p:cNvSpPr>
          <p:nvPr>
            <p:ph type="dt" sz="half" idx="10"/>
          </p:nvPr>
        </p:nvSpPr>
        <p:spPr/>
        <p:txBody>
          <a:bodyPr/>
          <a:lstStyle/>
          <a:p>
            <a:fld id="{6F59DCCF-9511-4952-B5A5-FE303520472D}" type="datetimeFigureOut">
              <a:rPr lang="en-US" smtClean="0"/>
              <a:t>1/3/2024</a:t>
            </a:fld>
            <a:endParaRPr lang="en-US"/>
          </a:p>
        </p:txBody>
      </p:sp>
      <p:sp>
        <p:nvSpPr>
          <p:cNvPr id="5" name="Footer Placeholder 4">
            <a:extLst>
              <a:ext uri="{FF2B5EF4-FFF2-40B4-BE49-F238E27FC236}">
                <a16:creationId xmlns:a16="http://schemas.microsoft.com/office/drawing/2014/main" id="{26D9A210-5498-E0ED-3AEA-F82F4B4687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F2B357-D25F-4920-DB2C-F428208C0C75}"/>
              </a:ext>
            </a:extLst>
          </p:cNvPr>
          <p:cNvSpPr>
            <a:spLocks noGrp="1"/>
          </p:cNvSpPr>
          <p:nvPr>
            <p:ph type="sldNum" sz="quarter" idx="12"/>
          </p:nvPr>
        </p:nvSpPr>
        <p:spPr/>
        <p:txBody>
          <a:bodyPr/>
          <a:lstStyle/>
          <a:p>
            <a:fld id="{D92101C3-A20D-4278-B921-378E94756391}" type="slidenum">
              <a:rPr lang="en-US" smtClean="0"/>
              <a:t>‹#›</a:t>
            </a:fld>
            <a:endParaRPr lang="en-US"/>
          </a:p>
        </p:txBody>
      </p:sp>
    </p:spTree>
    <p:extLst>
      <p:ext uri="{BB962C8B-B14F-4D97-AF65-F5344CB8AC3E}">
        <p14:creationId xmlns:p14="http://schemas.microsoft.com/office/powerpoint/2010/main" val="294076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DB70B-2E27-4C03-FAD2-E3FA9F965F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1774B29-0FED-C011-D56A-A41B6B223C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FDB746-EF77-D201-5119-038B3CAAF6CD}"/>
              </a:ext>
            </a:extLst>
          </p:cNvPr>
          <p:cNvSpPr>
            <a:spLocks noGrp="1"/>
          </p:cNvSpPr>
          <p:nvPr>
            <p:ph type="dt" sz="half" idx="10"/>
          </p:nvPr>
        </p:nvSpPr>
        <p:spPr/>
        <p:txBody>
          <a:bodyPr/>
          <a:lstStyle/>
          <a:p>
            <a:fld id="{6F59DCCF-9511-4952-B5A5-FE303520472D}" type="datetimeFigureOut">
              <a:rPr lang="en-US" smtClean="0"/>
              <a:t>1/3/2024</a:t>
            </a:fld>
            <a:endParaRPr lang="en-US"/>
          </a:p>
        </p:txBody>
      </p:sp>
      <p:sp>
        <p:nvSpPr>
          <p:cNvPr id="5" name="Footer Placeholder 4">
            <a:extLst>
              <a:ext uri="{FF2B5EF4-FFF2-40B4-BE49-F238E27FC236}">
                <a16:creationId xmlns:a16="http://schemas.microsoft.com/office/drawing/2014/main" id="{43ABF744-5F58-0386-9F57-346C204E80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60B9D2-0069-4272-EF2B-4EB2E930BE49}"/>
              </a:ext>
            </a:extLst>
          </p:cNvPr>
          <p:cNvSpPr>
            <a:spLocks noGrp="1"/>
          </p:cNvSpPr>
          <p:nvPr>
            <p:ph type="sldNum" sz="quarter" idx="12"/>
          </p:nvPr>
        </p:nvSpPr>
        <p:spPr/>
        <p:txBody>
          <a:bodyPr/>
          <a:lstStyle/>
          <a:p>
            <a:fld id="{D92101C3-A20D-4278-B921-378E94756391}" type="slidenum">
              <a:rPr lang="en-US" smtClean="0"/>
              <a:t>‹#›</a:t>
            </a:fld>
            <a:endParaRPr lang="en-US"/>
          </a:p>
        </p:txBody>
      </p:sp>
    </p:spTree>
    <p:extLst>
      <p:ext uri="{BB962C8B-B14F-4D97-AF65-F5344CB8AC3E}">
        <p14:creationId xmlns:p14="http://schemas.microsoft.com/office/powerpoint/2010/main" val="386297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5A54D-8F3A-19C4-C49B-BA98A03739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98A3F3-17A6-1F48-F0DC-734BEF1503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A0EE698-28DF-1C47-02D0-A84538EB23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2540A3-B7E1-9F1E-191C-39ECCD711F00}"/>
              </a:ext>
            </a:extLst>
          </p:cNvPr>
          <p:cNvSpPr>
            <a:spLocks noGrp="1"/>
          </p:cNvSpPr>
          <p:nvPr>
            <p:ph type="dt" sz="half" idx="10"/>
          </p:nvPr>
        </p:nvSpPr>
        <p:spPr/>
        <p:txBody>
          <a:bodyPr/>
          <a:lstStyle/>
          <a:p>
            <a:fld id="{6F59DCCF-9511-4952-B5A5-FE303520472D}" type="datetimeFigureOut">
              <a:rPr lang="en-US" smtClean="0"/>
              <a:t>1/3/2024</a:t>
            </a:fld>
            <a:endParaRPr lang="en-US"/>
          </a:p>
        </p:txBody>
      </p:sp>
      <p:sp>
        <p:nvSpPr>
          <p:cNvPr id="6" name="Footer Placeholder 5">
            <a:extLst>
              <a:ext uri="{FF2B5EF4-FFF2-40B4-BE49-F238E27FC236}">
                <a16:creationId xmlns:a16="http://schemas.microsoft.com/office/drawing/2014/main" id="{C1E48ACF-CDB9-C5A4-5734-6B4FF43511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D52644-0AEA-3847-7D85-156D90BAE4EE}"/>
              </a:ext>
            </a:extLst>
          </p:cNvPr>
          <p:cNvSpPr>
            <a:spLocks noGrp="1"/>
          </p:cNvSpPr>
          <p:nvPr>
            <p:ph type="sldNum" sz="quarter" idx="12"/>
          </p:nvPr>
        </p:nvSpPr>
        <p:spPr/>
        <p:txBody>
          <a:bodyPr/>
          <a:lstStyle/>
          <a:p>
            <a:fld id="{D92101C3-A20D-4278-B921-378E94756391}" type="slidenum">
              <a:rPr lang="en-US" smtClean="0"/>
              <a:t>‹#›</a:t>
            </a:fld>
            <a:endParaRPr lang="en-US"/>
          </a:p>
        </p:txBody>
      </p:sp>
    </p:spTree>
    <p:extLst>
      <p:ext uri="{BB962C8B-B14F-4D97-AF65-F5344CB8AC3E}">
        <p14:creationId xmlns:p14="http://schemas.microsoft.com/office/powerpoint/2010/main" val="1367539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D9FC4-F30B-CB43-E208-0D9AF3AB02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3856E1-A176-DB4B-0A4B-7975EE10CC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059BC2-8F5D-F749-8BA7-640E4F642F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6D9CB4D-0FE5-87E0-C496-406DC5E9AF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4F13BB-796E-E4AB-F4FC-AFBBE26083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A6EFCB1-4362-B008-3586-F1724BCB57C4}"/>
              </a:ext>
            </a:extLst>
          </p:cNvPr>
          <p:cNvSpPr>
            <a:spLocks noGrp="1"/>
          </p:cNvSpPr>
          <p:nvPr>
            <p:ph type="dt" sz="half" idx="10"/>
          </p:nvPr>
        </p:nvSpPr>
        <p:spPr/>
        <p:txBody>
          <a:bodyPr/>
          <a:lstStyle/>
          <a:p>
            <a:fld id="{6F59DCCF-9511-4952-B5A5-FE303520472D}" type="datetimeFigureOut">
              <a:rPr lang="en-US" smtClean="0"/>
              <a:t>1/3/2024</a:t>
            </a:fld>
            <a:endParaRPr lang="en-US"/>
          </a:p>
        </p:txBody>
      </p:sp>
      <p:sp>
        <p:nvSpPr>
          <p:cNvPr id="8" name="Footer Placeholder 7">
            <a:extLst>
              <a:ext uri="{FF2B5EF4-FFF2-40B4-BE49-F238E27FC236}">
                <a16:creationId xmlns:a16="http://schemas.microsoft.com/office/drawing/2014/main" id="{3D1345C2-07E5-4E0F-DAE2-80A29BEFB6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5A227F-C494-1566-B36F-92AC33917693}"/>
              </a:ext>
            </a:extLst>
          </p:cNvPr>
          <p:cNvSpPr>
            <a:spLocks noGrp="1"/>
          </p:cNvSpPr>
          <p:nvPr>
            <p:ph type="sldNum" sz="quarter" idx="12"/>
          </p:nvPr>
        </p:nvSpPr>
        <p:spPr/>
        <p:txBody>
          <a:bodyPr/>
          <a:lstStyle/>
          <a:p>
            <a:fld id="{D92101C3-A20D-4278-B921-378E94756391}" type="slidenum">
              <a:rPr lang="en-US" smtClean="0"/>
              <a:t>‹#›</a:t>
            </a:fld>
            <a:endParaRPr lang="en-US"/>
          </a:p>
        </p:txBody>
      </p:sp>
    </p:spTree>
    <p:extLst>
      <p:ext uri="{BB962C8B-B14F-4D97-AF65-F5344CB8AC3E}">
        <p14:creationId xmlns:p14="http://schemas.microsoft.com/office/powerpoint/2010/main" val="4044235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C352C-9242-F3C9-946B-D801270DF3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18A0F6-FF78-0D9B-1ECD-DF465241F2A3}"/>
              </a:ext>
            </a:extLst>
          </p:cNvPr>
          <p:cNvSpPr>
            <a:spLocks noGrp="1"/>
          </p:cNvSpPr>
          <p:nvPr>
            <p:ph type="dt" sz="half" idx="10"/>
          </p:nvPr>
        </p:nvSpPr>
        <p:spPr/>
        <p:txBody>
          <a:bodyPr/>
          <a:lstStyle/>
          <a:p>
            <a:fld id="{6F59DCCF-9511-4952-B5A5-FE303520472D}" type="datetimeFigureOut">
              <a:rPr lang="en-US" smtClean="0"/>
              <a:t>1/3/2024</a:t>
            </a:fld>
            <a:endParaRPr lang="en-US"/>
          </a:p>
        </p:txBody>
      </p:sp>
      <p:sp>
        <p:nvSpPr>
          <p:cNvPr id="4" name="Footer Placeholder 3">
            <a:extLst>
              <a:ext uri="{FF2B5EF4-FFF2-40B4-BE49-F238E27FC236}">
                <a16:creationId xmlns:a16="http://schemas.microsoft.com/office/drawing/2014/main" id="{14CE6C2D-0274-9E6D-1728-7385DB5CA43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A4DB7D6-964B-3927-9D52-06F6C91CB91D}"/>
              </a:ext>
            </a:extLst>
          </p:cNvPr>
          <p:cNvSpPr>
            <a:spLocks noGrp="1"/>
          </p:cNvSpPr>
          <p:nvPr>
            <p:ph type="sldNum" sz="quarter" idx="12"/>
          </p:nvPr>
        </p:nvSpPr>
        <p:spPr/>
        <p:txBody>
          <a:bodyPr/>
          <a:lstStyle/>
          <a:p>
            <a:fld id="{D92101C3-A20D-4278-B921-378E94756391}" type="slidenum">
              <a:rPr lang="en-US" smtClean="0"/>
              <a:t>‹#›</a:t>
            </a:fld>
            <a:endParaRPr lang="en-US"/>
          </a:p>
        </p:txBody>
      </p:sp>
    </p:spTree>
    <p:extLst>
      <p:ext uri="{BB962C8B-B14F-4D97-AF65-F5344CB8AC3E}">
        <p14:creationId xmlns:p14="http://schemas.microsoft.com/office/powerpoint/2010/main" val="3292058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16F772-AFA6-E88B-C35C-E9D8A901F4DE}"/>
              </a:ext>
            </a:extLst>
          </p:cNvPr>
          <p:cNvSpPr>
            <a:spLocks noGrp="1"/>
          </p:cNvSpPr>
          <p:nvPr>
            <p:ph type="dt" sz="half" idx="10"/>
          </p:nvPr>
        </p:nvSpPr>
        <p:spPr/>
        <p:txBody>
          <a:bodyPr/>
          <a:lstStyle/>
          <a:p>
            <a:fld id="{6F59DCCF-9511-4952-B5A5-FE303520472D}" type="datetimeFigureOut">
              <a:rPr lang="en-US" smtClean="0"/>
              <a:t>1/3/2024</a:t>
            </a:fld>
            <a:endParaRPr lang="en-US"/>
          </a:p>
        </p:txBody>
      </p:sp>
      <p:sp>
        <p:nvSpPr>
          <p:cNvPr id="3" name="Footer Placeholder 2">
            <a:extLst>
              <a:ext uri="{FF2B5EF4-FFF2-40B4-BE49-F238E27FC236}">
                <a16:creationId xmlns:a16="http://schemas.microsoft.com/office/drawing/2014/main" id="{6DDDF28B-34B4-1C0B-BEE4-4E94A133E0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63E928-D420-9F85-757F-4D2102579CFF}"/>
              </a:ext>
            </a:extLst>
          </p:cNvPr>
          <p:cNvSpPr>
            <a:spLocks noGrp="1"/>
          </p:cNvSpPr>
          <p:nvPr>
            <p:ph type="sldNum" sz="quarter" idx="12"/>
          </p:nvPr>
        </p:nvSpPr>
        <p:spPr/>
        <p:txBody>
          <a:bodyPr/>
          <a:lstStyle/>
          <a:p>
            <a:fld id="{D92101C3-A20D-4278-B921-378E94756391}" type="slidenum">
              <a:rPr lang="en-US" smtClean="0"/>
              <a:t>‹#›</a:t>
            </a:fld>
            <a:endParaRPr lang="en-US"/>
          </a:p>
        </p:txBody>
      </p:sp>
    </p:spTree>
    <p:extLst>
      <p:ext uri="{BB962C8B-B14F-4D97-AF65-F5344CB8AC3E}">
        <p14:creationId xmlns:p14="http://schemas.microsoft.com/office/powerpoint/2010/main" val="3930315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11325-E991-535E-B615-052C58A42B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7F0AC1A-A120-9DB9-4C19-BF2FFD22A7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14D7BB2-13FE-3CBA-2980-F124F7D959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C70589-8975-EA37-DD56-2AD712339909}"/>
              </a:ext>
            </a:extLst>
          </p:cNvPr>
          <p:cNvSpPr>
            <a:spLocks noGrp="1"/>
          </p:cNvSpPr>
          <p:nvPr>
            <p:ph type="dt" sz="half" idx="10"/>
          </p:nvPr>
        </p:nvSpPr>
        <p:spPr/>
        <p:txBody>
          <a:bodyPr/>
          <a:lstStyle/>
          <a:p>
            <a:fld id="{6F59DCCF-9511-4952-B5A5-FE303520472D}" type="datetimeFigureOut">
              <a:rPr lang="en-US" smtClean="0"/>
              <a:t>1/3/2024</a:t>
            </a:fld>
            <a:endParaRPr lang="en-US"/>
          </a:p>
        </p:txBody>
      </p:sp>
      <p:sp>
        <p:nvSpPr>
          <p:cNvPr id="6" name="Footer Placeholder 5">
            <a:extLst>
              <a:ext uri="{FF2B5EF4-FFF2-40B4-BE49-F238E27FC236}">
                <a16:creationId xmlns:a16="http://schemas.microsoft.com/office/drawing/2014/main" id="{A7DA20D8-DC77-8E14-D1B8-E951D2F960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6DE30F-B027-0BCD-B1F9-BE4840D713EA}"/>
              </a:ext>
            </a:extLst>
          </p:cNvPr>
          <p:cNvSpPr>
            <a:spLocks noGrp="1"/>
          </p:cNvSpPr>
          <p:nvPr>
            <p:ph type="sldNum" sz="quarter" idx="12"/>
          </p:nvPr>
        </p:nvSpPr>
        <p:spPr/>
        <p:txBody>
          <a:bodyPr/>
          <a:lstStyle/>
          <a:p>
            <a:fld id="{D92101C3-A20D-4278-B921-378E94756391}" type="slidenum">
              <a:rPr lang="en-US" smtClean="0"/>
              <a:t>‹#›</a:t>
            </a:fld>
            <a:endParaRPr lang="en-US"/>
          </a:p>
        </p:txBody>
      </p:sp>
    </p:spTree>
    <p:extLst>
      <p:ext uri="{BB962C8B-B14F-4D97-AF65-F5344CB8AC3E}">
        <p14:creationId xmlns:p14="http://schemas.microsoft.com/office/powerpoint/2010/main" val="3740510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3FF6E-948C-1E8A-4BFC-476D8B356A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09C7164-F0F3-1640-0913-BDCFD36856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45AB05-286F-18C6-3DB7-03A8D3954D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B75987-9FEF-E4C0-F27F-F4A833E96977}"/>
              </a:ext>
            </a:extLst>
          </p:cNvPr>
          <p:cNvSpPr>
            <a:spLocks noGrp="1"/>
          </p:cNvSpPr>
          <p:nvPr>
            <p:ph type="dt" sz="half" idx="10"/>
          </p:nvPr>
        </p:nvSpPr>
        <p:spPr/>
        <p:txBody>
          <a:bodyPr/>
          <a:lstStyle/>
          <a:p>
            <a:fld id="{6F59DCCF-9511-4952-B5A5-FE303520472D}" type="datetimeFigureOut">
              <a:rPr lang="en-US" smtClean="0"/>
              <a:t>1/3/2024</a:t>
            </a:fld>
            <a:endParaRPr lang="en-US"/>
          </a:p>
        </p:txBody>
      </p:sp>
      <p:sp>
        <p:nvSpPr>
          <p:cNvPr id="6" name="Footer Placeholder 5">
            <a:extLst>
              <a:ext uri="{FF2B5EF4-FFF2-40B4-BE49-F238E27FC236}">
                <a16:creationId xmlns:a16="http://schemas.microsoft.com/office/drawing/2014/main" id="{47D5DE05-6942-CAA7-5D3B-F8091D5CAF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61F39B-01F5-2B55-E022-0D86921936E3}"/>
              </a:ext>
            </a:extLst>
          </p:cNvPr>
          <p:cNvSpPr>
            <a:spLocks noGrp="1"/>
          </p:cNvSpPr>
          <p:nvPr>
            <p:ph type="sldNum" sz="quarter" idx="12"/>
          </p:nvPr>
        </p:nvSpPr>
        <p:spPr/>
        <p:txBody>
          <a:bodyPr/>
          <a:lstStyle/>
          <a:p>
            <a:fld id="{D92101C3-A20D-4278-B921-378E94756391}" type="slidenum">
              <a:rPr lang="en-US" smtClean="0"/>
              <a:t>‹#›</a:t>
            </a:fld>
            <a:endParaRPr lang="en-US"/>
          </a:p>
        </p:txBody>
      </p:sp>
    </p:spTree>
    <p:extLst>
      <p:ext uri="{BB962C8B-B14F-4D97-AF65-F5344CB8AC3E}">
        <p14:creationId xmlns:p14="http://schemas.microsoft.com/office/powerpoint/2010/main" val="3734173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8F6F12-BDE3-61E5-8A03-4A3454512F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AF29611-FCF8-FBD5-5617-992589326B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4B6B91-749A-95FB-2EDF-D9EC522C51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59DCCF-9511-4952-B5A5-FE303520472D}" type="datetimeFigureOut">
              <a:rPr lang="en-US" smtClean="0"/>
              <a:t>1/3/2024</a:t>
            </a:fld>
            <a:endParaRPr lang="en-US"/>
          </a:p>
        </p:txBody>
      </p:sp>
      <p:sp>
        <p:nvSpPr>
          <p:cNvPr id="5" name="Footer Placeholder 4">
            <a:extLst>
              <a:ext uri="{FF2B5EF4-FFF2-40B4-BE49-F238E27FC236}">
                <a16:creationId xmlns:a16="http://schemas.microsoft.com/office/drawing/2014/main" id="{03F51326-2E48-F09D-A4D9-0AE92301FC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7EBC855-9CE2-F635-C9FB-DB141257DE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2101C3-A20D-4278-B921-378E94756391}" type="slidenum">
              <a:rPr lang="en-US" smtClean="0"/>
              <a:t>‹#›</a:t>
            </a:fld>
            <a:endParaRPr lang="en-US"/>
          </a:p>
        </p:txBody>
      </p:sp>
    </p:spTree>
    <p:extLst>
      <p:ext uri="{BB962C8B-B14F-4D97-AF65-F5344CB8AC3E}">
        <p14:creationId xmlns:p14="http://schemas.microsoft.com/office/powerpoint/2010/main" val="1296148358"/>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2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AFA1C8CA-9677-56B1-ED57-A11FBF0E362E}"/>
              </a:ext>
            </a:extLst>
          </p:cNvPr>
          <p:cNvPicPr>
            <a:picLocks noChangeAspect="1"/>
          </p:cNvPicPr>
          <p:nvPr/>
        </p:nvPicPr>
        <p:blipFill rotWithShape="1">
          <a:blip r:embed="rId2">
            <a:alphaModFix amt="40000"/>
          </a:blip>
          <a:srcRect t="6674" b="1489"/>
          <a:stretch/>
        </p:blipFill>
        <p:spPr>
          <a:xfrm>
            <a:off x="20" y="-1784"/>
            <a:ext cx="12191980" cy="6858000"/>
          </a:xfrm>
          <a:prstGeom prst="rect">
            <a:avLst/>
          </a:prstGeom>
        </p:spPr>
      </p:pic>
      <p:sp>
        <p:nvSpPr>
          <p:cNvPr id="20" name="Right Triangle 1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6C34C4-A5F1-CD32-7FD2-9568EA170A7E}"/>
              </a:ext>
            </a:extLst>
          </p:cNvPr>
          <p:cNvSpPr>
            <a:spLocks noGrp="1"/>
          </p:cNvSpPr>
          <p:nvPr>
            <p:ph type="ctrTitle"/>
          </p:nvPr>
        </p:nvSpPr>
        <p:spPr>
          <a:xfrm>
            <a:off x="1563589" y="661772"/>
            <a:ext cx="8841302" cy="3542045"/>
          </a:xfrm>
        </p:spPr>
        <p:txBody>
          <a:bodyPr anchor="b">
            <a:normAutofit/>
          </a:bodyPr>
          <a:lstStyle/>
          <a:p>
            <a:r>
              <a:rPr lang="vi-VN" sz="11500" dirty="0">
                <a:solidFill>
                  <a:srgbClr val="FFFFFF"/>
                </a:solidFill>
              </a:rPr>
              <a:t>Báo cáo </a:t>
            </a:r>
            <a:br>
              <a:rPr lang="vi-VN" sz="11500" dirty="0">
                <a:solidFill>
                  <a:srgbClr val="FFFFFF"/>
                </a:solidFill>
              </a:rPr>
            </a:br>
            <a:r>
              <a:rPr lang="vi-VN" sz="5400" dirty="0">
                <a:solidFill>
                  <a:schemeClr val="accent5">
                    <a:lumMod val="75000"/>
                  </a:schemeClr>
                </a:solidFill>
              </a:rPr>
              <a:t>ĐỒ ÁN 1</a:t>
            </a:r>
            <a:endParaRPr lang="en-US" sz="5400" dirty="0">
              <a:solidFill>
                <a:schemeClr val="accent5">
                  <a:lumMod val="75000"/>
                </a:schemeClr>
              </a:solidFill>
            </a:endParaRPr>
          </a:p>
        </p:txBody>
      </p:sp>
      <p:sp>
        <p:nvSpPr>
          <p:cNvPr id="3" name="Subtitle 2">
            <a:extLst>
              <a:ext uri="{FF2B5EF4-FFF2-40B4-BE49-F238E27FC236}">
                <a16:creationId xmlns:a16="http://schemas.microsoft.com/office/drawing/2014/main" id="{ADF2072C-8DCD-4B91-5313-A4406AC803A4}"/>
              </a:ext>
            </a:extLst>
          </p:cNvPr>
          <p:cNvSpPr>
            <a:spLocks noGrp="1"/>
          </p:cNvSpPr>
          <p:nvPr>
            <p:ph type="subTitle" idx="1"/>
          </p:nvPr>
        </p:nvSpPr>
        <p:spPr>
          <a:xfrm>
            <a:off x="1675349" y="4203818"/>
            <a:ext cx="8952011" cy="1992410"/>
          </a:xfrm>
        </p:spPr>
        <p:txBody>
          <a:bodyPr anchor="t">
            <a:normAutofit fontScale="47500" lnSpcReduction="20000"/>
          </a:bodyPr>
          <a:lstStyle/>
          <a:p>
            <a:r>
              <a:rPr lang="vi-VN" sz="5100" dirty="0">
                <a:solidFill>
                  <a:srgbClr val="FFFFFF"/>
                </a:solidFill>
              </a:rPr>
              <a:t>Nhóm 6 – Quản lý điểm sinh viên</a:t>
            </a:r>
          </a:p>
          <a:p>
            <a:r>
              <a:rPr lang="vi-VN" sz="5100" dirty="0">
                <a:solidFill>
                  <a:srgbClr val="FFFFFF"/>
                </a:solidFill>
              </a:rPr>
              <a:t>1.Phạm Minh Hải</a:t>
            </a:r>
          </a:p>
          <a:p>
            <a:r>
              <a:rPr lang="vi-VN" sz="5100" dirty="0">
                <a:solidFill>
                  <a:srgbClr val="FFFFFF"/>
                </a:solidFill>
              </a:rPr>
              <a:t>2. Dương Nam Anh</a:t>
            </a:r>
          </a:p>
          <a:p>
            <a:r>
              <a:rPr lang="vi-VN" sz="5100" dirty="0">
                <a:solidFill>
                  <a:srgbClr val="FFFFFF"/>
                </a:solidFill>
              </a:rPr>
              <a:t>3. Ngô Thế Duy</a:t>
            </a:r>
          </a:p>
          <a:p>
            <a:r>
              <a:rPr lang="vi-VN" sz="5100" dirty="0">
                <a:solidFill>
                  <a:srgbClr val="FFFFFF"/>
                </a:solidFill>
              </a:rPr>
              <a:t>4. Vũ Đình Chà</a:t>
            </a:r>
          </a:p>
          <a:p>
            <a:endParaRPr lang="vi-VN" sz="2800" dirty="0">
              <a:solidFill>
                <a:srgbClr val="FFFFFF"/>
              </a:solidFill>
            </a:endParaRPr>
          </a:p>
          <a:p>
            <a:pPr marL="514350" indent="-514350">
              <a:buAutoNum type="arabicPeriod"/>
            </a:pPr>
            <a:endParaRPr lang="en-US" sz="2800" dirty="0">
              <a:solidFill>
                <a:srgbClr val="FFFFFF"/>
              </a:solidFill>
            </a:endParaRPr>
          </a:p>
        </p:txBody>
      </p:sp>
    </p:spTree>
    <p:extLst>
      <p:ext uri="{BB962C8B-B14F-4D97-AF65-F5344CB8AC3E}">
        <p14:creationId xmlns:p14="http://schemas.microsoft.com/office/powerpoint/2010/main" val="3454581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4" name="Hình ảnh 6">
            <a:extLst>
              <a:ext uri="{FF2B5EF4-FFF2-40B4-BE49-F238E27FC236}">
                <a16:creationId xmlns:a16="http://schemas.microsoft.com/office/drawing/2014/main" id="{395169B8-956F-002F-E63A-473839E2A2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003" y="3239766"/>
            <a:ext cx="6299887" cy="3433438"/>
          </a:xfrm>
          <a:prstGeom prst="rect">
            <a:avLst/>
          </a:prstGeom>
        </p:spPr>
      </p:pic>
      <p:sp>
        <p:nvSpPr>
          <p:cNvPr id="3" name="Content Placeholder 2">
            <a:extLst>
              <a:ext uri="{FF2B5EF4-FFF2-40B4-BE49-F238E27FC236}">
                <a16:creationId xmlns:a16="http://schemas.microsoft.com/office/drawing/2014/main" id="{F7A0153F-25B6-8217-D2A7-752F003B742B}"/>
              </a:ext>
            </a:extLst>
          </p:cNvPr>
          <p:cNvSpPr>
            <a:spLocks noGrp="1"/>
          </p:cNvSpPr>
          <p:nvPr>
            <p:ph idx="1"/>
          </p:nvPr>
        </p:nvSpPr>
        <p:spPr>
          <a:xfrm>
            <a:off x="517534" y="0"/>
            <a:ext cx="5253346" cy="3881309"/>
          </a:xfrm>
        </p:spPr>
        <p:txBody>
          <a:bodyPr>
            <a:normAutofit/>
          </a:bodyPr>
          <a:lstStyle/>
          <a:p>
            <a:pPr>
              <a:lnSpc>
                <a:spcPct val="110000"/>
              </a:lnSpc>
            </a:pPr>
            <a:r>
              <a:rPr lang="vi-VN" sz="2600" b="1" kern="100" dirty="0">
                <a:effectLst/>
                <a:latin typeface="Times New Roman" panose="02020603050405020304" pitchFamily="18" charset="0"/>
                <a:ea typeface="Times New Roman" panose="02020603050405020304" pitchFamily="18" charset="0"/>
                <a:cs typeface="Times New Roman" panose="02020603050405020304" pitchFamily="18" charset="0"/>
              </a:rPr>
              <a:t>2.1.2 Phân tích hệ thống về xử lý dữ liệu</a:t>
            </a:r>
            <a:endParaRPr lang="en-US" sz="2600" b="1"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10000"/>
              </a:lnSpc>
              <a:spcBef>
                <a:spcPts val="200"/>
              </a:spcBef>
              <a:spcAft>
                <a:spcPts val="0"/>
              </a:spcAft>
            </a:pPr>
            <a:r>
              <a:rPr lang="vi-VN" sz="2400" b="1" i="1" kern="100" dirty="0">
                <a:solidFill>
                  <a:schemeClr val="accent5">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Xác định thực thể:</a:t>
            </a:r>
            <a:endParaRPr lang="en-US" sz="2400" b="1" i="1" kern="100" dirty="0">
              <a:solidFill>
                <a:schemeClr val="accent5">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110000"/>
              </a:lnSpc>
              <a:spcBef>
                <a:spcPts val="0"/>
              </a:spcBef>
              <a:spcAft>
                <a:spcPts val="0"/>
              </a:spcAft>
              <a:buFont typeface="Symbol" panose="05050102010706020507" pitchFamily="18" charset="2"/>
              <a:buChar char=""/>
            </a:pPr>
            <a:r>
              <a:rPr lang="vi-VN" sz="2000" kern="100" dirty="0">
                <a:effectLst/>
                <a:latin typeface="Times New Roman" panose="02020603050405020304" pitchFamily="18" charset="0"/>
                <a:ea typeface="Arial" panose="020B0604020202020204" pitchFamily="34" charset="0"/>
                <a:cs typeface="Times New Roman" panose="02020603050405020304" pitchFamily="18" charset="0"/>
              </a:rPr>
              <a:t>Thực thể mang tính thống kê: Sinh viên, lớp, ngành học, học phần, lớp học phần.</a:t>
            </a:r>
            <a:endParaRPr lang="en-US" sz="2000" kern="100"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nSpc>
                <a:spcPct val="110000"/>
              </a:lnSpc>
              <a:spcBef>
                <a:spcPts val="0"/>
              </a:spcBef>
              <a:spcAft>
                <a:spcPts val="800"/>
              </a:spcAft>
              <a:buFont typeface="Symbol" panose="05050102010706020507" pitchFamily="18" charset="2"/>
              <a:buChar char=""/>
            </a:pPr>
            <a:r>
              <a:rPr lang="vi-VN" sz="2000" kern="100" dirty="0">
                <a:effectLst/>
                <a:latin typeface="Times New Roman" panose="02020603050405020304" pitchFamily="18" charset="0"/>
                <a:ea typeface="Arial" panose="020B0604020202020204" pitchFamily="34" charset="0"/>
                <a:cs typeface="Times New Roman" panose="02020603050405020304" pitchFamily="18" charset="0"/>
              </a:rPr>
              <a:t>Thực thể mang tính thông tin: Đăng ký học phần, điểm.</a:t>
            </a:r>
            <a:endParaRPr lang="en-US" sz="2000" kern="100" dirty="0">
              <a:effectLst/>
              <a:latin typeface="Times New Roman" panose="02020603050405020304" pitchFamily="18" charset="0"/>
              <a:ea typeface="Arial" panose="020B0604020202020204" pitchFamily="34" charset="0"/>
              <a:cs typeface="Times New Roman" panose="02020603050405020304" pitchFamily="18" charset="0"/>
            </a:endParaRPr>
          </a:p>
          <a:p>
            <a:pPr>
              <a:lnSpc>
                <a:spcPct val="110000"/>
              </a:lnSpc>
            </a:pPr>
            <a:endParaRPr lang="en-US" sz="1800" dirty="0"/>
          </a:p>
        </p:txBody>
      </p:sp>
      <p:pic>
        <p:nvPicPr>
          <p:cNvPr id="2" name="Hình ảnh 5">
            <a:extLst>
              <a:ext uri="{FF2B5EF4-FFF2-40B4-BE49-F238E27FC236}">
                <a16:creationId xmlns:a16="http://schemas.microsoft.com/office/drawing/2014/main" id="{2992D1C5-8157-5088-377D-357D6103A2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2538" y="1150614"/>
            <a:ext cx="4985302" cy="5605786"/>
          </a:xfrm>
          <a:prstGeom prst="rect">
            <a:avLst/>
          </a:prstGeom>
        </p:spPr>
      </p:pic>
      <p:sp>
        <p:nvSpPr>
          <p:cNvPr id="5" name="Content Placeholder 2">
            <a:extLst>
              <a:ext uri="{FF2B5EF4-FFF2-40B4-BE49-F238E27FC236}">
                <a16:creationId xmlns:a16="http://schemas.microsoft.com/office/drawing/2014/main" id="{DDAFBB6F-8865-95E9-DE80-40BAF994C98C}"/>
              </a:ext>
            </a:extLst>
          </p:cNvPr>
          <p:cNvSpPr txBox="1">
            <a:spLocks/>
          </p:cNvSpPr>
          <p:nvPr/>
        </p:nvSpPr>
        <p:spPr>
          <a:xfrm>
            <a:off x="7074618" y="254000"/>
            <a:ext cx="4985302" cy="8026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sz="2400" b="1" i="1" kern="100" dirty="0">
                <a:solidFill>
                  <a:schemeClr val="accent5">
                    <a:lumMod val="75000"/>
                  </a:schemeClr>
                </a:solidFill>
                <a:latin typeface="Times New Roman" panose="02020603050405020304" pitchFamily="18" charset="0"/>
                <a:ea typeface="Times New Roman" panose="02020603050405020304" pitchFamily="18" charset="0"/>
                <a:cs typeface="Times New Roman" panose="02020603050405020304" pitchFamily="18" charset="0"/>
              </a:rPr>
              <a:t>* Xác định thuộc tính cho thực thể</a:t>
            </a:r>
            <a:r>
              <a:rPr lang="vi-VN" sz="1800" b="1" i="1" kern="100" dirty="0">
                <a:solidFill>
                  <a:schemeClr val="accent5">
                    <a:lumMod val="75000"/>
                  </a:schemeClr>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1800" b="1" i="1" kern="100" dirty="0">
              <a:solidFill>
                <a:schemeClr val="accent5">
                  <a:lumMod val="75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800" dirty="0"/>
          </a:p>
        </p:txBody>
      </p:sp>
      <p:sp>
        <p:nvSpPr>
          <p:cNvPr id="6" name="TextBox 5">
            <a:extLst>
              <a:ext uri="{FF2B5EF4-FFF2-40B4-BE49-F238E27FC236}">
                <a16:creationId xmlns:a16="http://schemas.microsoft.com/office/drawing/2014/main" id="{9926362E-2DD4-8363-50FB-575973AD87F4}"/>
              </a:ext>
            </a:extLst>
          </p:cNvPr>
          <p:cNvSpPr txBox="1"/>
          <p:nvPr/>
        </p:nvSpPr>
        <p:spPr>
          <a:xfrm>
            <a:off x="2249459" y="2692400"/>
            <a:ext cx="2653290" cy="738664"/>
          </a:xfrm>
          <a:prstGeom prst="rect">
            <a:avLst/>
          </a:prstGeom>
          <a:noFill/>
        </p:spPr>
        <p:txBody>
          <a:bodyPr wrap="none" rtlCol="0">
            <a:spAutoFit/>
          </a:bodyPr>
          <a:lstStyle/>
          <a:p>
            <a:r>
              <a:rPr lang="vi-VN" sz="2400" b="1" i="1" kern="100" dirty="0">
                <a:solidFill>
                  <a:schemeClr val="accent5">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Xác định liên kết</a:t>
            </a:r>
            <a:r>
              <a:rPr lang="vi-VN" sz="1800" b="1" i="1" kern="100" dirty="0">
                <a:solidFill>
                  <a:schemeClr val="accent5">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b="1" i="1" kern="100" dirty="0">
              <a:solidFill>
                <a:schemeClr val="accent5">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solidFill>
                <a:schemeClr val="accent5">
                  <a:lumMod val="75000"/>
                </a:schemeClr>
              </a:solidFill>
            </a:endParaRPr>
          </a:p>
        </p:txBody>
      </p:sp>
    </p:spTree>
    <p:extLst>
      <p:ext uri="{BB962C8B-B14F-4D97-AF65-F5344CB8AC3E}">
        <p14:creationId xmlns:p14="http://schemas.microsoft.com/office/powerpoint/2010/main" val="1622199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4" name="Hình ảnh 1">
            <a:extLst>
              <a:ext uri="{FF2B5EF4-FFF2-40B4-BE49-F238E27FC236}">
                <a16:creationId xmlns:a16="http://schemas.microsoft.com/office/drawing/2014/main" id="{005A40E0-22D2-5A9C-B0A9-83F49EBEF7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622" y="1974125"/>
            <a:ext cx="5730191" cy="4010115"/>
          </a:xfrm>
          <a:prstGeom prst="rect">
            <a:avLst/>
          </a:prstGeom>
        </p:spPr>
      </p:pic>
      <p:sp>
        <p:nvSpPr>
          <p:cNvPr id="3" name="Content Placeholder 2">
            <a:extLst>
              <a:ext uri="{FF2B5EF4-FFF2-40B4-BE49-F238E27FC236}">
                <a16:creationId xmlns:a16="http://schemas.microsoft.com/office/drawing/2014/main" id="{C0452545-0F87-5804-1655-54A7AB9AB9E0}"/>
              </a:ext>
            </a:extLst>
          </p:cNvPr>
          <p:cNvSpPr>
            <a:spLocks noGrp="1"/>
          </p:cNvSpPr>
          <p:nvPr>
            <p:ph idx="1"/>
          </p:nvPr>
        </p:nvSpPr>
        <p:spPr>
          <a:xfrm>
            <a:off x="458374" y="233492"/>
            <a:ext cx="3740509" cy="3881309"/>
          </a:xfrm>
        </p:spPr>
        <p:txBody>
          <a:bodyPr>
            <a:normAutofit/>
          </a:bodyPr>
          <a:lstStyle/>
          <a:p>
            <a:pPr marL="0" marR="0">
              <a:spcBef>
                <a:spcPts val="200"/>
              </a:spcBef>
              <a:spcAft>
                <a:spcPts val="0"/>
              </a:spcAft>
            </a:pPr>
            <a:r>
              <a:rPr lang="vi-VN" sz="2600" b="1" kern="100" dirty="0">
                <a:effectLst/>
                <a:latin typeface="Times New Roman" panose="02020603050405020304" pitchFamily="18" charset="0"/>
                <a:ea typeface="Times New Roman" panose="02020603050405020304" pitchFamily="18" charset="0"/>
                <a:cs typeface="Times New Roman" panose="02020603050405020304" pitchFamily="18" charset="0"/>
              </a:rPr>
              <a:t>2.2. Thiết kế hệ thống</a:t>
            </a:r>
            <a:endParaRPr lang="en-US" sz="2600" b="1"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200"/>
              </a:spcBef>
              <a:spcAft>
                <a:spcPts val="0"/>
              </a:spcAft>
            </a:pPr>
            <a:r>
              <a:rPr lang="vi-VN" sz="2600" b="1" kern="100" dirty="0">
                <a:effectLst/>
                <a:latin typeface="Times New Roman" panose="02020603050405020304" pitchFamily="18" charset="0"/>
                <a:ea typeface="Times New Roman" panose="02020603050405020304" pitchFamily="18" charset="0"/>
                <a:cs typeface="Times New Roman" panose="02020603050405020304" pitchFamily="18" charset="0"/>
              </a:rPr>
              <a:t>2.2.1. Thiết kế dữ liệu</a:t>
            </a:r>
            <a:endParaRPr lang="en-US" sz="2600" b="1"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800" dirty="0"/>
          </a:p>
        </p:txBody>
      </p:sp>
      <p:sp>
        <p:nvSpPr>
          <p:cNvPr id="5" name="Content Placeholder 2">
            <a:extLst>
              <a:ext uri="{FF2B5EF4-FFF2-40B4-BE49-F238E27FC236}">
                <a16:creationId xmlns:a16="http://schemas.microsoft.com/office/drawing/2014/main" id="{BF7172FC-064A-60B5-35C4-D4198BED33F8}"/>
              </a:ext>
            </a:extLst>
          </p:cNvPr>
          <p:cNvSpPr txBox="1">
            <a:spLocks/>
          </p:cNvSpPr>
          <p:nvPr/>
        </p:nvSpPr>
        <p:spPr>
          <a:xfrm>
            <a:off x="7637517" y="1144095"/>
            <a:ext cx="3740509" cy="6544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r>
              <a:rPr lang="vi-VN" sz="2400" b="1" i="1" kern="100" dirty="0">
                <a:solidFill>
                  <a:schemeClr val="accent5">
                    <a:lumMod val="75000"/>
                  </a:schemeClr>
                </a:solidFill>
                <a:latin typeface="Times New Roman" panose="02020603050405020304" pitchFamily="18" charset="0"/>
                <a:ea typeface="Arial" panose="020B0604020202020204" pitchFamily="34" charset="0"/>
                <a:cs typeface="Times New Roman" panose="02020603050405020304" pitchFamily="18" charset="0"/>
              </a:rPr>
              <a:t>* Bảng Diem: Điểm</a:t>
            </a:r>
            <a:endParaRPr lang="en-US" sz="2400" b="1" i="1" kern="100" dirty="0">
              <a:solidFill>
                <a:schemeClr val="accent5">
                  <a:lumMod val="75000"/>
                </a:schemeClr>
              </a:solidFill>
              <a:latin typeface="Times New Roman" panose="02020603050405020304" pitchFamily="18" charset="0"/>
              <a:ea typeface="Arial" panose="020B0604020202020204" pitchFamily="34" charset="0"/>
              <a:cs typeface="Times New Roman" panose="02020603050405020304" pitchFamily="18" charset="0"/>
            </a:endParaRPr>
          </a:p>
          <a:p>
            <a:endParaRPr lang="en-US" sz="1800" dirty="0">
              <a:solidFill>
                <a:schemeClr val="accent5">
                  <a:lumMod val="75000"/>
                </a:schemeClr>
              </a:solidFill>
            </a:endParaRPr>
          </a:p>
        </p:txBody>
      </p:sp>
      <p:pic>
        <p:nvPicPr>
          <p:cNvPr id="6" name="Hình ảnh 2">
            <a:extLst>
              <a:ext uri="{FF2B5EF4-FFF2-40B4-BE49-F238E27FC236}">
                <a16:creationId xmlns:a16="http://schemas.microsoft.com/office/drawing/2014/main" id="{469DEFEB-8C9C-E2AC-8B17-68C4B521C5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7937" y="1544226"/>
            <a:ext cx="5974063" cy="2157710"/>
          </a:xfrm>
          <a:prstGeom prst="rect">
            <a:avLst/>
          </a:prstGeom>
        </p:spPr>
      </p:pic>
      <p:sp>
        <p:nvSpPr>
          <p:cNvPr id="2" name="Content Placeholder 2">
            <a:extLst>
              <a:ext uri="{FF2B5EF4-FFF2-40B4-BE49-F238E27FC236}">
                <a16:creationId xmlns:a16="http://schemas.microsoft.com/office/drawing/2014/main" id="{3B51B425-AA18-B744-08B7-A59C0F5E1E73}"/>
              </a:ext>
            </a:extLst>
          </p:cNvPr>
          <p:cNvSpPr txBox="1">
            <a:spLocks/>
          </p:cNvSpPr>
          <p:nvPr/>
        </p:nvSpPr>
        <p:spPr>
          <a:xfrm>
            <a:off x="7253610" y="3701936"/>
            <a:ext cx="3740509" cy="8264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sz="2400" b="1" i="1" kern="100" dirty="0">
                <a:solidFill>
                  <a:schemeClr val="accent5">
                    <a:lumMod val="75000"/>
                  </a:schemeClr>
                </a:solidFill>
                <a:latin typeface="Times New Roman" panose="02020603050405020304" pitchFamily="18" charset="0"/>
                <a:ea typeface="Arial" panose="020B0604020202020204" pitchFamily="34" charset="0"/>
                <a:cs typeface="Times New Roman" panose="02020603050405020304" pitchFamily="18" charset="0"/>
              </a:rPr>
              <a:t>* Bảng DangKyHocPhan: Đăng ký học phần</a:t>
            </a:r>
            <a:endParaRPr lang="en-US" sz="2400" b="1" i="1" kern="100" dirty="0">
              <a:solidFill>
                <a:schemeClr val="accent5">
                  <a:lumMod val="75000"/>
                </a:schemeClr>
              </a:solidFill>
              <a:latin typeface="Times New Roman" panose="02020603050405020304" pitchFamily="18" charset="0"/>
              <a:ea typeface="Arial" panose="020B0604020202020204" pitchFamily="34" charset="0"/>
              <a:cs typeface="Times New Roman" panose="02020603050405020304" pitchFamily="18" charset="0"/>
            </a:endParaRPr>
          </a:p>
          <a:p>
            <a:endParaRPr lang="en-US" sz="1800" kern="100" dirty="0">
              <a:latin typeface="Times New Roman" panose="02020603050405020304" pitchFamily="18" charset="0"/>
              <a:ea typeface="Arial" panose="020B0604020202020204" pitchFamily="34" charset="0"/>
              <a:cs typeface="Times New Roman" panose="02020603050405020304" pitchFamily="18" charset="0"/>
            </a:endParaRPr>
          </a:p>
          <a:p>
            <a:endParaRPr lang="en-US" sz="1800" dirty="0"/>
          </a:p>
        </p:txBody>
      </p:sp>
      <p:pic>
        <p:nvPicPr>
          <p:cNvPr id="7" name="Hình ảnh 4">
            <a:extLst>
              <a:ext uri="{FF2B5EF4-FFF2-40B4-BE49-F238E27FC236}">
                <a16:creationId xmlns:a16="http://schemas.microsoft.com/office/drawing/2014/main" id="{D987283B-EE2F-7A36-1B0C-F171C83BFC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7937" y="4509176"/>
            <a:ext cx="5811856" cy="1732469"/>
          </a:xfrm>
          <a:prstGeom prst="rect">
            <a:avLst/>
          </a:prstGeom>
        </p:spPr>
      </p:pic>
      <p:sp>
        <p:nvSpPr>
          <p:cNvPr id="8" name="TextBox 7">
            <a:extLst>
              <a:ext uri="{FF2B5EF4-FFF2-40B4-BE49-F238E27FC236}">
                <a16:creationId xmlns:a16="http://schemas.microsoft.com/office/drawing/2014/main" id="{1E050E26-0E8B-3B1A-CB47-F2035FC610A3}"/>
              </a:ext>
            </a:extLst>
          </p:cNvPr>
          <p:cNvSpPr txBox="1"/>
          <p:nvPr/>
        </p:nvSpPr>
        <p:spPr>
          <a:xfrm>
            <a:off x="1443596" y="1471320"/>
            <a:ext cx="3740508" cy="461665"/>
          </a:xfrm>
          <a:prstGeom prst="rect">
            <a:avLst/>
          </a:prstGeom>
          <a:noFill/>
        </p:spPr>
        <p:txBody>
          <a:bodyPr wrap="square" rtlCol="0">
            <a:spAutoFit/>
          </a:bodyPr>
          <a:lstStyle/>
          <a:p>
            <a:pPr marL="0" marR="0">
              <a:spcBef>
                <a:spcPts val="0"/>
              </a:spcBef>
              <a:spcAft>
                <a:spcPts val="800"/>
              </a:spcAft>
            </a:pPr>
            <a:r>
              <a:rPr lang="vi-VN" sz="2400" b="1" i="1" kern="100" dirty="0">
                <a:solidFill>
                  <a:schemeClr val="accent5">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 Bảng SinhVien: Sinh viên</a:t>
            </a:r>
            <a:endParaRPr lang="en-US" sz="2400" b="1" i="1" kern="100" dirty="0">
              <a:solidFill>
                <a:schemeClr val="accent5">
                  <a:lumMod val="7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839460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6" name="Hình ảnh 5">
            <a:extLst>
              <a:ext uri="{FF2B5EF4-FFF2-40B4-BE49-F238E27FC236}">
                <a16:creationId xmlns:a16="http://schemas.microsoft.com/office/drawing/2014/main" id="{1D70D2D7-6485-1B46-9F75-ED898AE4C4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203" y="1180413"/>
            <a:ext cx="6299887" cy="1984464"/>
          </a:xfrm>
          <a:prstGeom prst="rect">
            <a:avLst/>
          </a:prstGeom>
        </p:spPr>
      </p:pic>
      <p:sp>
        <p:nvSpPr>
          <p:cNvPr id="3" name="Content Placeholder 2">
            <a:extLst>
              <a:ext uri="{FF2B5EF4-FFF2-40B4-BE49-F238E27FC236}">
                <a16:creationId xmlns:a16="http://schemas.microsoft.com/office/drawing/2014/main" id="{355F3F44-7795-358A-43FA-1AF664E2D86C}"/>
              </a:ext>
            </a:extLst>
          </p:cNvPr>
          <p:cNvSpPr>
            <a:spLocks noGrp="1"/>
          </p:cNvSpPr>
          <p:nvPr>
            <p:ph idx="1"/>
          </p:nvPr>
        </p:nvSpPr>
        <p:spPr>
          <a:xfrm>
            <a:off x="942497" y="815481"/>
            <a:ext cx="5305903" cy="505320"/>
          </a:xfrm>
        </p:spPr>
        <p:txBody>
          <a:bodyPr>
            <a:noAutofit/>
          </a:bodyPr>
          <a:lstStyle/>
          <a:p>
            <a:r>
              <a:rPr lang="vi-VN" sz="2400" b="1" i="1" kern="100" dirty="0">
                <a:solidFill>
                  <a:schemeClr val="accent5">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 Bảng LopHocPhan: Lớp học phần</a:t>
            </a:r>
            <a:endParaRPr lang="en-US" sz="2400" b="1" i="1" kern="100" dirty="0">
              <a:solidFill>
                <a:schemeClr val="accent5">
                  <a:lumMod val="7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p>
            <a:endParaRPr lang="en-US" sz="2400" b="1" i="1" dirty="0">
              <a:solidFill>
                <a:schemeClr val="accent5">
                  <a:lumMod val="75000"/>
                </a:schemeClr>
              </a:solidFill>
            </a:endParaRPr>
          </a:p>
        </p:txBody>
      </p:sp>
      <p:sp>
        <p:nvSpPr>
          <p:cNvPr id="7" name="Content Placeholder 2">
            <a:extLst>
              <a:ext uri="{FF2B5EF4-FFF2-40B4-BE49-F238E27FC236}">
                <a16:creationId xmlns:a16="http://schemas.microsoft.com/office/drawing/2014/main" id="{1C111B30-702B-5CE5-6AC7-69B7F19FD0A3}"/>
              </a:ext>
            </a:extLst>
          </p:cNvPr>
          <p:cNvSpPr txBox="1">
            <a:spLocks/>
          </p:cNvSpPr>
          <p:nvPr/>
        </p:nvSpPr>
        <p:spPr>
          <a:xfrm>
            <a:off x="7464559" y="1068141"/>
            <a:ext cx="4043680" cy="4353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sz="2400" b="1" i="1" kern="100" dirty="0">
                <a:solidFill>
                  <a:schemeClr val="accent5">
                    <a:lumMod val="75000"/>
                  </a:schemeClr>
                </a:solidFill>
                <a:latin typeface="Times New Roman" panose="02020603050405020304" pitchFamily="18" charset="0"/>
                <a:ea typeface="Arial" panose="020B0604020202020204" pitchFamily="34" charset="0"/>
                <a:cs typeface="Times New Roman" panose="02020603050405020304" pitchFamily="18" charset="0"/>
              </a:rPr>
              <a:t>* Bảng HocPhan: Học phần</a:t>
            </a:r>
            <a:endParaRPr lang="en-US" sz="2400" b="1" i="1" kern="100" dirty="0">
              <a:solidFill>
                <a:schemeClr val="accent5">
                  <a:lumMod val="75000"/>
                </a:schemeClr>
              </a:solidFill>
              <a:latin typeface="Times New Roman" panose="02020603050405020304" pitchFamily="18" charset="0"/>
              <a:ea typeface="Arial" panose="020B0604020202020204" pitchFamily="34" charset="0"/>
              <a:cs typeface="Times New Roman" panose="02020603050405020304" pitchFamily="18" charset="0"/>
            </a:endParaRPr>
          </a:p>
          <a:p>
            <a:endParaRPr lang="en-US" sz="2400" b="1" i="1" dirty="0">
              <a:solidFill>
                <a:schemeClr val="accent5">
                  <a:lumMod val="75000"/>
                </a:schemeClr>
              </a:solidFill>
            </a:endParaRPr>
          </a:p>
        </p:txBody>
      </p:sp>
      <p:pic>
        <p:nvPicPr>
          <p:cNvPr id="8" name="Hình ảnh 6">
            <a:extLst>
              <a:ext uri="{FF2B5EF4-FFF2-40B4-BE49-F238E27FC236}">
                <a16:creationId xmlns:a16="http://schemas.microsoft.com/office/drawing/2014/main" id="{228DD745-1147-A1B3-3FC8-5F4E51D6F4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2000" y="1471782"/>
            <a:ext cx="4748798" cy="1401725"/>
          </a:xfrm>
          <a:prstGeom prst="rect">
            <a:avLst/>
          </a:prstGeom>
        </p:spPr>
      </p:pic>
      <p:sp>
        <p:nvSpPr>
          <p:cNvPr id="9" name="Content Placeholder 2">
            <a:extLst>
              <a:ext uri="{FF2B5EF4-FFF2-40B4-BE49-F238E27FC236}">
                <a16:creationId xmlns:a16="http://schemas.microsoft.com/office/drawing/2014/main" id="{CF5C6002-E3BC-C3A4-CF69-52FBA9767228}"/>
              </a:ext>
            </a:extLst>
          </p:cNvPr>
          <p:cNvSpPr txBox="1">
            <a:spLocks/>
          </p:cNvSpPr>
          <p:nvPr/>
        </p:nvSpPr>
        <p:spPr>
          <a:xfrm>
            <a:off x="1881354" y="3850640"/>
            <a:ext cx="2771926" cy="5505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sz="2400" b="1" i="1" kern="100" dirty="0">
                <a:solidFill>
                  <a:schemeClr val="accent5">
                    <a:lumMod val="75000"/>
                  </a:schemeClr>
                </a:solidFill>
                <a:latin typeface="Times New Roman" panose="02020603050405020304" pitchFamily="18" charset="0"/>
                <a:ea typeface="Arial" panose="020B0604020202020204" pitchFamily="34" charset="0"/>
                <a:cs typeface="Times New Roman" panose="02020603050405020304" pitchFamily="18" charset="0"/>
              </a:rPr>
              <a:t>* Bảng Lop: Lớp</a:t>
            </a:r>
            <a:endParaRPr lang="en-US" sz="2400" b="1" i="1" kern="100" dirty="0">
              <a:solidFill>
                <a:schemeClr val="accent5">
                  <a:lumMod val="75000"/>
                </a:schemeClr>
              </a:solidFill>
              <a:latin typeface="Times New Roman" panose="02020603050405020304" pitchFamily="18" charset="0"/>
              <a:ea typeface="Arial" panose="020B0604020202020204" pitchFamily="34" charset="0"/>
              <a:cs typeface="Times New Roman" panose="02020603050405020304" pitchFamily="18" charset="0"/>
            </a:endParaRPr>
          </a:p>
          <a:p>
            <a:endParaRPr lang="en-US" sz="2400" b="1" i="1" dirty="0">
              <a:solidFill>
                <a:schemeClr val="accent5">
                  <a:lumMod val="75000"/>
                </a:schemeClr>
              </a:solidFill>
            </a:endParaRPr>
          </a:p>
        </p:txBody>
      </p:sp>
      <p:pic>
        <p:nvPicPr>
          <p:cNvPr id="10" name="Hình ảnh 7">
            <a:extLst>
              <a:ext uri="{FF2B5EF4-FFF2-40B4-BE49-F238E27FC236}">
                <a16:creationId xmlns:a16="http://schemas.microsoft.com/office/drawing/2014/main" id="{04EBE8FD-41CE-E695-E33B-3EBF1ADE6B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3373" y="4401170"/>
            <a:ext cx="6299887" cy="1637971"/>
          </a:xfrm>
          <a:prstGeom prst="rect">
            <a:avLst/>
          </a:prstGeom>
        </p:spPr>
      </p:pic>
      <p:sp>
        <p:nvSpPr>
          <p:cNvPr id="12" name="Content Placeholder 2">
            <a:extLst>
              <a:ext uri="{FF2B5EF4-FFF2-40B4-BE49-F238E27FC236}">
                <a16:creationId xmlns:a16="http://schemas.microsoft.com/office/drawing/2014/main" id="{0BC208EA-EDD1-A401-BF9E-AF03D0A2D425}"/>
              </a:ext>
            </a:extLst>
          </p:cNvPr>
          <p:cNvSpPr txBox="1">
            <a:spLocks/>
          </p:cNvSpPr>
          <p:nvPr/>
        </p:nvSpPr>
        <p:spPr>
          <a:xfrm>
            <a:off x="7724516" y="3969834"/>
            <a:ext cx="3523766" cy="5505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sz="2400" b="1" i="1" kern="100" dirty="0">
                <a:solidFill>
                  <a:schemeClr val="accent5">
                    <a:lumMod val="75000"/>
                  </a:schemeClr>
                </a:solidFill>
                <a:latin typeface="Times New Roman" panose="02020603050405020304" pitchFamily="18" charset="0"/>
                <a:ea typeface="Arial" panose="020B0604020202020204" pitchFamily="34" charset="0"/>
                <a:cs typeface="Times New Roman" panose="02020603050405020304" pitchFamily="18" charset="0"/>
              </a:rPr>
              <a:t>*Bảng Nganh: Ngành</a:t>
            </a:r>
            <a:endParaRPr lang="en-US" sz="2400" b="1" i="1" kern="100" dirty="0">
              <a:solidFill>
                <a:schemeClr val="accent5">
                  <a:lumMod val="75000"/>
                </a:schemeClr>
              </a:solidFill>
              <a:latin typeface="Times New Roman" panose="02020603050405020304" pitchFamily="18" charset="0"/>
              <a:ea typeface="Arial" panose="020B0604020202020204" pitchFamily="34" charset="0"/>
              <a:cs typeface="Times New Roman" panose="02020603050405020304" pitchFamily="18" charset="0"/>
            </a:endParaRPr>
          </a:p>
          <a:p>
            <a:endParaRPr lang="en-US" sz="2400" b="1" i="1" kern="100" dirty="0">
              <a:solidFill>
                <a:schemeClr val="accent5">
                  <a:lumMod val="75000"/>
                </a:schemeClr>
              </a:solidFill>
              <a:latin typeface="Times New Roman" panose="02020603050405020304" pitchFamily="18" charset="0"/>
              <a:ea typeface="Arial" panose="020B0604020202020204" pitchFamily="34" charset="0"/>
              <a:cs typeface="Times New Roman" panose="02020603050405020304" pitchFamily="18" charset="0"/>
            </a:endParaRPr>
          </a:p>
          <a:p>
            <a:endParaRPr lang="en-US" sz="2400" b="1" i="1" dirty="0">
              <a:solidFill>
                <a:schemeClr val="accent5">
                  <a:lumMod val="75000"/>
                </a:schemeClr>
              </a:solidFill>
            </a:endParaRPr>
          </a:p>
        </p:txBody>
      </p:sp>
      <p:pic>
        <p:nvPicPr>
          <p:cNvPr id="14" name="Hình ảnh 8">
            <a:extLst>
              <a:ext uri="{FF2B5EF4-FFF2-40B4-BE49-F238E27FC236}">
                <a16:creationId xmlns:a16="http://schemas.microsoft.com/office/drawing/2014/main" id="{FC7DDEAB-F1C8-2D53-D114-EB9C110ACB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46208" y="4526856"/>
            <a:ext cx="5114589" cy="1199991"/>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497221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4" name="Hình ảnh 2">
            <a:extLst>
              <a:ext uri="{FF2B5EF4-FFF2-40B4-BE49-F238E27FC236}">
                <a16:creationId xmlns:a16="http://schemas.microsoft.com/office/drawing/2014/main" id="{90D8F939-3A73-B167-F577-5136EBE81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8643" y="1477115"/>
            <a:ext cx="6299887" cy="3788821"/>
          </a:xfrm>
          <a:prstGeom prst="rect">
            <a:avLst/>
          </a:prstGeom>
        </p:spPr>
      </p:pic>
      <p:sp>
        <p:nvSpPr>
          <p:cNvPr id="3" name="Content Placeholder 2">
            <a:extLst>
              <a:ext uri="{FF2B5EF4-FFF2-40B4-BE49-F238E27FC236}">
                <a16:creationId xmlns:a16="http://schemas.microsoft.com/office/drawing/2014/main" id="{171DEA92-4D20-7AEE-0768-DA74528A8488}"/>
              </a:ext>
            </a:extLst>
          </p:cNvPr>
          <p:cNvSpPr>
            <a:spLocks noGrp="1"/>
          </p:cNvSpPr>
          <p:nvPr>
            <p:ph idx="1"/>
          </p:nvPr>
        </p:nvSpPr>
        <p:spPr>
          <a:xfrm>
            <a:off x="913774" y="2367092"/>
            <a:ext cx="3740509" cy="3881309"/>
          </a:xfrm>
        </p:spPr>
        <p:txBody>
          <a:bodyPr>
            <a:normAutofit/>
          </a:bodyPr>
          <a:lstStyle/>
          <a:p>
            <a:r>
              <a:rPr lang="vi-VN" sz="2600" b="1" kern="100" dirty="0">
                <a:effectLst/>
                <a:latin typeface="Times New Roman" panose="02020603050405020304" pitchFamily="18" charset="0"/>
                <a:ea typeface="Times New Roman" panose="02020603050405020304" pitchFamily="18" charset="0"/>
                <a:cs typeface="Times New Roman" panose="02020603050405020304" pitchFamily="18" charset="0"/>
              </a:rPr>
              <a:t>2.2.2. Thiết kế giao diện</a:t>
            </a:r>
          </a:p>
          <a:p>
            <a:r>
              <a:rPr lang="vi-VN" sz="2400" b="1" i="1" kern="100" dirty="0">
                <a:solidFill>
                  <a:schemeClr val="accent5">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*Giao diện đăng nhập:</a:t>
            </a:r>
            <a:endParaRPr lang="en-US" sz="2400" b="1" i="1" kern="100" dirty="0">
              <a:solidFill>
                <a:schemeClr val="accent5">
                  <a:lumMod val="7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p>
            <a:endParaRPr lang="en-US" sz="1800" b="1"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800" dirty="0"/>
          </a:p>
        </p:txBody>
      </p:sp>
    </p:spTree>
    <p:extLst>
      <p:ext uri="{BB962C8B-B14F-4D97-AF65-F5344CB8AC3E}">
        <p14:creationId xmlns:p14="http://schemas.microsoft.com/office/powerpoint/2010/main" val="3273847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4" name="Hình ảnh 1" descr="A group of people in a room&#10;&#10;Description automatically generated">
            <a:extLst>
              <a:ext uri="{FF2B5EF4-FFF2-40B4-BE49-F238E27FC236}">
                <a16:creationId xmlns:a16="http://schemas.microsoft.com/office/drawing/2014/main" id="{E9CF8C78-9F5D-0B70-5302-912BAE9FB83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48643" y="1702055"/>
            <a:ext cx="6299887" cy="3338940"/>
          </a:xfrm>
          <a:prstGeom prst="rect">
            <a:avLst/>
          </a:prstGeom>
        </p:spPr>
      </p:pic>
      <p:sp>
        <p:nvSpPr>
          <p:cNvPr id="3" name="Content Placeholder 2">
            <a:extLst>
              <a:ext uri="{FF2B5EF4-FFF2-40B4-BE49-F238E27FC236}">
                <a16:creationId xmlns:a16="http://schemas.microsoft.com/office/drawing/2014/main" id="{8367CDDA-47B0-4621-248F-C500141DB39F}"/>
              </a:ext>
            </a:extLst>
          </p:cNvPr>
          <p:cNvSpPr>
            <a:spLocks noGrp="1"/>
          </p:cNvSpPr>
          <p:nvPr>
            <p:ph idx="1"/>
          </p:nvPr>
        </p:nvSpPr>
        <p:spPr>
          <a:xfrm>
            <a:off x="913774" y="2367092"/>
            <a:ext cx="3740509" cy="3881309"/>
          </a:xfrm>
        </p:spPr>
        <p:txBody>
          <a:bodyPr>
            <a:normAutofit/>
          </a:bodyPr>
          <a:lstStyle/>
          <a:p>
            <a:r>
              <a:rPr lang="vi-VN" sz="2400" b="1" i="1" kern="100" dirty="0">
                <a:solidFill>
                  <a:schemeClr val="accent5">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*Giao diện chính:</a:t>
            </a:r>
            <a:endParaRPr lang="en-US" sz="2400" b="1" i="1" kern="100" dirty="0">
              <a:solidFill>
                <a:schemeClr val="accent5">
                  <a:lumMod val="7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p>
            <a:pPr marL="0" indent="0">
              <a:buNone/>
            </a:pPr>
            <a:endParaRPr lang="en-US" sz="1800" dirty="0"/>
          </a:p>
        </p:txBody>
      </p:sp>
    </p:spTree>
    <p:extLst>
      <p:ext uri="{BB962C8B-B14F-4D97-AF65-F5344CB8AC3E}">
        <p14:creationId xmlns:p14="http://schemas.microsoft.com/office/powerpoint/2010/main" val="2474421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4" name="Hình ảnh 9">
            <a:extLst>
              <a:ext uri="{FF2B5EF4-FFF2-40B4-BE49-F238E27FC236}">
                <a16:creationId xmlns:a16="http://schemas.microsoft.com/office/drawing/2014/main" id="{A5358858-F027-2FBA-DC93-7240399819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014" y="665258"/>
            <a:ext cx="5354320" cy="2545302"/>
          </a:xfrm>
          <a:prstGeom prst="rect">
            <a:avLst/>
          </a:prstGeom>
        </p:spPr>
      </p:pic>
      <p:sp>
        <p:nvSpPr>
          <p:cNvPr id="3" name="Content Placeholder 2">
            <a:extLst>
              <a:ext uri="{FF2B5EF4-FFF2-40B4-BE49-F238E27FC236}">
                <a16:creationId xmlns:a16="http://schemas.microsoft.com/office/drawing/2014/main" id="{406E0D28-7875-2285-8DDA-2FEBB2ABAD6A}"/>
              </a:ext>
            </a:extLst>
          </p:cNvPr>
          <p:cNvSpPr>
            <a:spLocks noGrp="1"/>
          </p:cNvSpPr>
          <p:nvPr>
            <p:ph idx="1"/>
          </p:nvPr>
        </p:nvSpPr>
        <p:spPr>
          <a:xfrm>
            <a:off x="1" y="198087"/>
            <a:ext cx="6197600" cy="736634"/>
          </a:xfrm>
        </p:spPr>
        <p:txBody>
          <a:bodyPr>
            <a:normAutofit/>
          </a:bodyPr>
          <a:lstStyle/>
          <a:p>
            <a:r>
              <a:rPr lang="vi-VN" sz="2400" b="1" i="1" kern="100" dirty="0">
                <a:solidFill>
                  <a:schemeClr val="accent5">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*Giao diện form quản lý thông tin sinh viên:</a:t>
            </a:r>
            <a:endParaRPr lang="en-US" sz="2400" b="1" i="1" kern="100" dirty="0">
              <a:solidFill>
                <a:schemeClr val="accent5">
                  <a:lumMod val="7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p>
            <a:endParaRPr lang="en-US" sz="1800" b="1" i="1" dirty="0"/>
          </a:p>
        </p:txBody>
      </p:sp>
      <p:sp>
        <p:nvSpPr>
          <p:cNvPr id="2" name="Content Placeholder 2">
            <a:extLst>
              <a:ext uri="{FF2B5EF4-FFF2-40B4-BE49-F238E27FC236}">
                <a16:creationId xmlns:a16="http://schemas.microsoft.com/office/drawing/2014/main" id="{6A7747BF-16E9-74D2-AC13-2D644C270A8A}"/>
              </a:ext>
            </a:extLst>
          </p:cNvPr>
          <p:cNvSpPr txBox="1">
            <a:spLocks/>
          </p:cNvSpPr>
          <p:nvPr/>
        </p:nvSpPr>
        <p:spPr>
          <a:xfrm>
            <a:off x="7304414" y="198086"/>
            <a:ext cx="4887585" cy="6350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sz="2400" b="1" i="1" kern="100" dirty="0">
                <a:solidFill>
                  <a:schemeClr val="accent5">
                    <a:lumMod val="75000"/>
                  </a:schemeClr>
                </a:solidFill>
                <a:latin typeface="Times New Roman" panose="02020603050405020304" pitchFamily="18" charset="0"/>
                <a:ea typeface="Arial" panose="020B0604020202020204" pitchFamily="34" charset="0"/>
                <a:cs typeface="Times New Roman" panose="02020603050405020304" pitchFamily="18" charset="0"/>
              </a:rPr>
              <a:t>*Giao diện form quản lý ngành</a:t>
            </a:r>
            <a:r>
              <a:rPr lang="vi-VN" sz="2400" kern="100" dirty="0">
                <a:latin typeface="Times New Roman" panose="02020603050405020304" pitchFamily="18" charset="0"/>
                <a:ea typeface="Arial" panose="020B0604020202020204" pitchFamily="34" charset="0"/>
                <a:cs typeface="Times New Roman" panose="02020603050405020304" pitchFamily="18" charset="0"/>
              </a:rPr>
              <a:t>:</a:t>
            </a:r>
            <a:endParaRPr lang="en-US" sz="2400" kern="100" dirty="0">
              <a:latin typeface="Times New Roman" panose="02020603050405020304" pitchFamily="18" charset="0"/>
              <a:ea typeface="Arial" panose="020B0604020202020204" pitchFamily="34" charset="0"/>
              <a:cs typeface="Times New Roman" panose="02020603050405020304" pitchFamily="18" charset="0"/>
            </a:endParaRPr>
          </a:p>
          <a:p>
            <a:endParaRPr lang="en-US" sz="2400" dirty="0"/>
          </a:p>
        </p:txBody>
      </p:sp>
      <p:pic>
        <p:nvPicPr>
          <p:cNvPr id="5" name="Hình ảnh 12">
            <a:extLst>
              <a:ext uri="{FF2B5EF4-FFF2-40B4-BE49-F238E27FC236}">
                <a16:creationId xmlns:a16="http://schemas.microsoft.com/office/drawing/2014/main" id="{004F7377-703A-F716-31E0-1616AE0FC3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8160" y="665258"/>
            <a:ext cx="5107090" cy="2545302"/>
          </a:xfrm>
          <a:prstGeom prst="rect">
            <a:avLst/>
          </a:prstGeom>
        </p:spPr>
      </p:pic>
      <p:sp>
        <p:nvSpPr>
          <p:cNvPr id="6" name="Content Placeholder 2">
            <a:extLst>
              <a:ext uri="{FF2B5EF4-FFF2-40B4-BE49-F238E27FC236}">
                <a16:creationId xmlns:a16="http://schemas.microsoft.com/office/drawing/2014/main" id="{681912B7-9626-9E75-05B3-2C54256EDCC0}"/>
              </a:ext>
            </a:extLst>
          </p:cNvPr>
          <p:cNvSpPr txBox="1">
            <a:spLocks/>
          </p:cNvSpPr>
          <p:nvPr/>
        </p:nvSpPr>
        <p:spPr>
          <a:xfrm>
            <a:off x="304488" y="3429000"/>
            <a:ext cx="5588626" cy="5892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sz="2400" b="1" i="1" kern="100" dirty="0">
                <a:solidFill>
                  <a:schemeClr val="accent5">
                    <a:lumMod val="75000"/>
                  </a:schemeClr>
                </a:solidFill>
                <a:latin typeface="Times New Roman" panose="02020603050405020304" pitchFamily="18" charset="0"/>
                <a:ea typeface="Arial" panose="020B0604020202020204" pitchFamily="34" charset="0"/>
                <a:cs typeface="Times New Roman" panose="02020603050405020304" pitchFamily="18" charset="0"/>
              </a:rPr>
              <a:t>*Giao diện form quản lý lớp học phần:</a:t>
            </a:r>
            <a:endParaRPr lang="en-US" sz="2400" b="1" i="1" kern="100" dirty="0">
              <a:solidFill>
                <a:schemeClr val="accent5">
                  <a:lumMod val="75000"/>
                </a:schemeClr>
              </a:solidFill>
              <a:latin typeface="Times New Roman" panose="02020603050405020304" pitchFamily="18" charset="0"/>
              <a:ea typeface="Arial" panose="020B0604020202020204" pitchFamily="34" charset="0"/>
              <a:cs typeface="Times New Roman" panose="02020603050405020304" pitchFamily="18" charset="0"/>
            </a:endParaRPr>
          </a:p>
          <a:p>
            <a:endParaRPr lang="en-US" sz="2400" dirty="0"/>
          </a:p>
        </p:txBody>
      </p:sp>
      <p:pic>
        <p:nvPicPr>
          <p:cNvPr id="7" name="Hình ảnh 8">
            <a:extLst>
              <a:ext uri="{FF2B5EF4-FFF2-40B4-BE49-F238E27FC236}">
                <a16:creationId xmlns:a16="http://schemas.microsoft.com/office/drawing/2014/main" id="{F63D8EDF-4A4B-C67C-8350-07C1D55EA3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751" y="4004198"/>
            <a:ext cx="5431583" cy="2655716"/>
          </a:xfrm>
          <a:prstGeom prst="rect">
            <a:avLst/>
          </a:prstGeom>
        </p:spPr>
      </p:pic>
      <p:sp>
        <p:nvSpPr>
          <p:cNvPr id="8" name="Content Placeholder 2">
            <a:extLst>
              <a:ext uri="{FF2B5EF4-FFF2-40B4-BE49-F238E27FC236}">
                <a16:creationId xmlns:a16="http://schemas.microsoft.com/office/drawing/2014/main" id="{3F051B18-14AB-9198-EECC-9F52A683751C}"/>
              </a:ext>
            </a:extLst>
          </p:cNvPr>
          <p:cNvSpPr txBox="1">
            <a:spLocks/>
          </p:cNvSpPr>
          <p:nvPr/>
        </p:nvSpPr>
        <p:spPr>
          <a:xfrm>
            <a:off x="7173587" y="3607379"/>
            <a:ext cx="4724399" cy="6699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sz="2400" b="1" i="1" kern="100" dirty="0">
                <a:solidFill>
                  <a:schemeClr val="accent5">
                    <a:lumMod val="75000"/>
                  </a:schemeClr>
                </a:solidFill>
                <a:latin typeface="Times New Roman" panose="02020603050405020304" pitchFamily="18" charset="0"/>
                <a:ea typeface="Arial" panose="020B0604020202020204" pitchFamily="34" charset="0"/>
                <a:cs typeface="Times New Roman" panose="02020603050405020304" pitchFamily="18" charset="0"/>
              </a:rPr>
              <a:t>*Giao diện form quản lý lớp:</a:t>
            </a:r>
            <a:endParaRPr lang="en-US" sz="2400" b="1" i="1" kern="100" dirty="0">
              <a:solidFill>
                <a:schemeClr val="accent5">
                  <a:lumMod val="75000"/>
                </a:schemeClr>
              </a:solidFill>
              <a:latin typeface="Times New Roman" panose="02020603050405020304" pitchFamily="18" charset="0"/>
              <a:ea typeface="Arial" panose="020B0604020202020204" pitchFamily="34" charset="0"/>
              <a:cs typeface="Times New Roman" panose="02020603050405020304" pitchFamily="18" charset="0"/>
            </a:endParaRPr>
          </a:p>
          <a:p>
            <a:endParaRPr lang="en-US" sz="1800" b="1" i="1" dirty="0">
              <a:solidFill>
                <a:schemeClr val="accent5">
                  <a:lumMod val="75000"/>
                </a:schemeClr>
              </a:solidFill>
            </a:endParaRPr>
          </a:p>
        </p:txBody>
      </p:sp>
      <p:pic>
        <p:nvPicPr>
          <p:cNvPr id="9" name="Hình ảnh 10">
            <a:extLst>
              <a:ext uri="{FF2B5EF4-FFF2-40B4-BE49-F238E27FC236}">
                <a16:creationId xmlns:a16="http://schemas.microsoft.com/office/drawing/2014/main" id="{41B46D99-C74D-4D54-8B96-2D87DA87625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8159" y="4114612"/>
            <a:ext cx="5107090" cy="2545302"/>
          </a:xfrm>
          <a:prstGeom prst="rect">
            <a:avLst/>
          </a:prstGeom>
        </p:spPr>
      </p:pic>
    </p:spTree>
    <p:extLst>
      <p:ext uri="{BB962C8B-B14F-4D97-AF65-F5344CB8AC3E}">
        <p14:creationId xmlns:p14="http://schemas.microsoft.com/office/powerpoint/2010/main" val="1121645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4" name="Hình ảnh 11">
            <a:extLst>
              <a:ext uri="{FF2B5EF4-FFF2-40B4-BE49-F238E27FC236}">
                <a16:creationId xmlns:a16="http://schemas.microsoft.com/office/drawing/2014/main" id="{9C0BD9CF-949B-6931-0C6E-64196EDAAE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313" y="624229"/>
            <a:ext cx="5107848" cy="2647291"/>
          </a:xfrm>
          <a:prstGeom prst="rect">
            <a:avLst/>
          </a:prstGeom>
        </p:spPr>
      </p:pic>
      <p:sp>
        <p:nvSpPr>
          <p:cNvPr id="3" name="Content Placeholder 2">
            <a:extLst>
              <a:ext uri="{FF2B5EF4-FFF2-40B4-BE49-F238E27FC236}">
                <a16:creationId xmlns:a16="http://schemas.microsoft.com/office/drawing/2014/main" id="{AE12803F-74AF-6949-B91C-233277D35CBD}"/>
              </a:ext>
            </a:extLst>
          </p:cNvPr>
          <p:cNvSpPr>
            <a:spLocks noGrp="1"/>
          </p:cNvSpPr>
          <p:nvPr>
            <p:ph idx="1"/>
          </p:nvPr>
        </p:nvSpPr>
        <p:spPr>
          <a:xfrm>
            <a:off x="355600" y="0"/>
            <a:ext cx="4988561" cy="816424"/>
          </a:xfrm>
        </p:spPr>
        <p:txBody>
          <a:bodyPr>
            <a:normAutofit/>
          </a:bodyPr>
          <a:lstStyle/>
          <a:p>
            <a:r>
              <a:rPr lang="vi-VN" sz="2400" b="1" i="1" kern="100" dirty="0">
                <a:solidFill>
                  <a:schemeClr val="accent5">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*Giao diện form quản lý học phần:</a:t>
            </a:r>
            <a:endParaRPr lang="en-US" sz="2400" b="1" i="1" kern="100" dirty="0">
              <a:solidFill>
                <a:schemeClr val="accent5">
                  <a:lumMod val="7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p>
            <a:endParaRPr lang="en-US" sz="1800" b="1" i="1" dirty="0">
              <a:solidFill>
                <a:schemeClr val="accent5">
                  <a:lumMod val="75000"/>
                </a:schemeClr>
              </a:solidFill>
            </a:endParaRPr>
          </a:p>
        </p:txBody>
      </p:sp>
      <p:sp>
        <p:nvSpPr>
          <p:cNvPr id="7" name="TextBox 6">
            <a:extLst>
              <a:ext uri="{FF2B5EF4-FFF2-40B4-BE49-F238E27FC236}">
                <a16:creationId xmlns:a16="http://schemas.microsoft.com/office/drawing/2014/main" id="{424168B2-C47A-FFA0-EC55-78B726E9EF1F}"/>
              </a:ext>
            </a:extLst>
          </p:cNvPr>
          <p:cNvSpPr txBox="1"/>
          <p:nvPr/>
        </p:nvSpPr>
        <p:spPr>
          <a:xfrm>
            <a:off x="7020560" y="0"/>
            <a:ext cx="4013200" cy="461665"/>
          </a:xfrm>
          <a:prstGeom prst="rect">
            <a:avLst/>
          </a:prstGeom>
          <a:noFill/>
        </p:spPr>
        <p:txBody>
          <a:bodyPr wrap="square">
            <a:spAutoFit/>
          </a:bodyPr>
          <a:lstStyle/>
          <a:p>
            <a:r>
              <a:rPr lang="vi-VN" sz="2400" b="1" i="1" kern="100" dirty="0">
                <a:solidFill>
                  <a:schemeClr val="accent5">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*Giao diện form quản lý điểm</a:t>
            </a:r>
            <a:endParaRPr lang="en-US" sz="2400" b="1" i="1" dirty="0">
              <a:solidFill>
                <a:schemeClr val="accent5">
                  <a:lumMod val="75000"/>
                </a:schemeClr>
              </a:solidFill>
            </a:endParaRPr>
          </a:p>
        </p:txBody>
      </p:sp>
      <p:pic>
        <p:nvPicPr>
          <p:cNvPr id="8" name="Hình ảnh 12">
            <a:extLst>
              <a:ext uri="{FF2B5EF4-FFF2-40B4-BE49-F238E27FC236}">
                <a16:creationId xmlns:a16="http://schemas.microsoft.com/office/drawing/2014/main" id="{1CDEC845-919C-8599-C5D1-6ED3E1AD53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3121" y="624228"/>
            <a:ext cx="6042566" cy="6057427"/>
          </a:xfrm>
          <a:prstGeom prst="rect">
            <a:avLst/>
          </a:prstGeom>
        </p:spPr>
      </p:pic>
      <p:sp>
        <p:nvSpPr>
          <p:cNvPr id="9" name="Content Placeholder 2">
            <a:extLst>
              <a:ext uri="{FF2B5EF4-FFF2-40B4-BE49-F238E27FC236}">
                <a16:creationId xmlns:a16="http://schemas.microsoft.com/office/drawing/2014/main" id="{BC610DD6-9CC7-1C1C-B56F-554521831A5E}"/>
              </a:ext>
            </a:extLst>
          </p:cNvPr>
          <p:cNvSpPr txBox="1">
            <a:spLocks/>
          </p:cNvSpPr>
          <p:nvPr/>
        </p:nvSpPr>
        <p:spPr>
          <a:xfrm>
            <a:off x="71121" y="3271520"/>
            <a:ext cx="5567680" cy="9550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sz="2400" b="1" i="1" kern="100" dirty="0">
                <a:solidFill>
                  <a:schemeClr val="accent5">
                    <a:lumMod val="75000"/>
                  </a:schemeClr>
                </a:solidFill>
                <a:latin typeface="Times New Roman" panose="02020603050405020304" pitchFamily="18" charset="0"/>
                <a:ea typeface="Arial" panose="020B0604020202020204" pitchFamily="34" charset="0"/>
                <a:cs typeface="Times New Roman" panose="02020603050405020304" pitchFamily="18" charset="0"/>
              </a:rPr>
              <a:t>*Giao diện form quản lý đăng ký học phần:</a:t>
            </a:r>
            <a:endParaRPr lang="en-US" sz="2400" b="1" i="1" kern="100" dirty="0">
              <a:solidFill>
                <a:schemeClr val="accent5">
                  <a:lumMod val="75000"/>
                </a:schemeClr>
              </a:solidFill>
              <a:latin typeface="Times New Roman" panose="02020603050405020304" pitchFamily="18" charset="0"/>
              <a:ea typeface="Arial" panose="020B0604020202020204" pitchFamily="34" charset="0"/>
              <a:cs typeface="Times New Roman" panose="02020603050405020304" pitchFamily="18" charset="0"/>
            </a:endParaRPr>
          </a:p>
          <a:p>
            <a:endParaRPr lang="en-US" sz="1800" dirty="0"/>
          </a:p>
        </p:txBody>
      </p:sp>
      <p:pic>
        <p:nvPicPr>
          <p:cNvPr id="10" name="Hình ảnh 13">
            <a:extLst>
              <a:ext uri="{FF2B5EF4-FFF2-40B4-BE49-F238E27FC236}">
                <a16:creationId xmlns:a16="http://schemas.microsoft.com/office/drawing/2014/main" id="{DFD418E9-EFA7-9252-C065-FD93E33D6F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6313" y="4127807"/>
            <a:ext cx="5107848" cy="2553848"/>
          </a:xfrm>
          <a:prstGeom prst="rect">
            <a:avLst/>
          </a:prstGeom>
        </p:spPr>
      </p:pic>
    </p:spTree>
    <p:extLst>
      <p:ext uri="{BB962C8B-B14F-4D97-AF65-F5344CB8AC3E}">
        <p14:creationId xmlns:p14="http://schemas.microsoft.com/office/powerpoint/2010/main" val="4024514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CDA9B9-9313-9324-148B-E9CA1A896CF7}"/>
              </a:ext>
            </a:extLst>
          </p:cNvPr>
          <p:cNvSpPr>
            <a:spLocks noGrp="1"/>
          </p:cNvSpPr>
          <p:nvPr>
            <p:ph type="title"/>
          </p:nvPr>
        </p:nvSpPr>
        <p:spPr>
          <a:xfrm>
            <a:off x="838200" y="365125"/>
            <a:ext cx="10515600" cy="1325563"/>
          </a:xfrm>
        </p:spPr>
        <p:txBody>
          <a:bodyPr>
            <a:normAutofit/>
          </a:bodyPr>
          <a:lstStyle/>
          <a:p>
            <a:r>
              <a:rPr lang="vi-VN" sz="4200" b="1" kern="100" dirty="0">
                <a:effectLst/>
                <a:latin typeface="Times New Roman" panose="02020603050405020304" pitchFamily="18" charset="0"/>
                <a:ea typeface="Times New Roman" panose="02020603050405020304" pitchFamily="18" charset="0"/>
                <a:cs typeface="Times New Roman" panose="02020603050405020304" pitchFamily="18" charset="0"/>
              </a:rPr>
              <a:t>Chương 3: Xây dựng chương trình</a:t>
            </a:r>
            <a:br>
              <a:rPr lang="en-US" sz="4200" b="1" kern="100"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US" sz="4200" dirty="0"/>
          </a:p>
        </p:txBody>
      </p:sp>
      <p:sp>
        <p:nvSpPr>
          <p:cNvPr id="29"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Hình ảnh 2">
            <a:extLst>
              <a:ext uri="{FF2B5EF4-FFF2-40B4-BE49-F238E27FC236}">
                <a16:creationId xmlns:a16="http://schemas.microsoft.com/office/drawing/2014/main" id="{43ABA1DA-CE3D-416F-A505-F3100D4915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028" y="3878107"/>
            <a:ext cx="4844565" cy="2774109"/>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
        <p:nvSpPr>
          <p:cNvPr id="3" name="Content Placeholder 2">
            <a:extLst>
              <a:ext uri="{FF2B5EF4-FFF2-40B4-BE49-F238E27FC236}">
                <a16:creationId xmlns:a16="http://schemas.microsoft.com/office/drawing/2014/main" id="{98BA0EE4-5F52-7654-BF74-F6A5697455DE}"/>
              </a:ext>
            </a:extLst>
          </p:cNvPr>
          <p:cNvSpPr>
            <a:spLocks/>
          </p:cNvSpPr>
          <p:nvPr/>
        </p:nvSpPr>
        <p:spPr>
          <a:xfrm>
            <a:off x="769897" y="2163496"/>
            <a:ext cx="3571800" cy="1329124"/>
          </a:xfrm>
          <a:prstGeom prst="rect">
            <a:avLst/>
          </a:prstGeom>
        </p:spPr>
        <p:txBody>
          <a:bodyPr>
            <a:normAutofit/>
          </a:bodyPr>
          <a:lstStyle/>
          <a:p>
            <a:pPr defTabSz="667512">
              <a:spcBef>
                <a:spcPts val="146"/>
              </a:spcBef>
            </a:pPr>
            <a:r>
              <a:rPr lang="vi-VN" sz="2600" b="1" kern="100" dirty="0">
                <a:solidFill>
                  <a:schemeClr val="tx1"/>
                </a:solidFill>
                <a:latin typeface="Times New Roman" panose="02020603050405020304" pitchFamily="18" charset="0"/>
                <a:ea typeface="+mn-ea"/>
                <a:cs typeface="Times New Roman" panose="02020603050405020304" pitchFamily="18" charset="0"/>
              </a:rPr>
              <a:t>3.1. Tạo cơ sở dữ liệu</a:t>
            </a:r>
            <a:endParaRPr lang="en-US" sz="2600" b="1" kern="100" dirty="0">
              <a:solidFill>
                <a:schemeClr val="tx1"/>
              </a:solidFill>
              <a:latin typeface="Times New Roman" panose="02020603050405020304" pitchFamily="18" charset="0"/>
              <a:ea typeface="+mn-ea"/>
              <a:cs typeface="Times New Roman" panose="02020603050405020304" pitchFamily="18" charset="0"/>
            </a:endParaRPr>
          </a:p>
          <a:p>
            <a:pPr defTabSz="667512">
              <a:spcBef>
                <a:spcPts val="146"/>
              </a:spcBef>
            </a:pPr>
            <a:r>
              <a:rPr lang="vi-VN" sz="2000" kern="100" dirty="0">
                <a:solidFill>
                  <a:schemeClr val="tx1"/>
                </a:solidFill>
                <a:latin typeface="Times New Roman" panose="02020603050405020304" pitchFamily="18" charset="0"/>
                <a:ea typeface="+mn-ea"/>
                <a:cs typeface="Times New Roman" panose="02020603050405020304" pitchFamily="18" charset="0"/>
              </a:rPr>
              <a:t>- Sử dụng hệ quản trị CSDL SQL Sever để tạo CSDL.</a:t>
            </a:r>
            <a:endParaRPr lang="en-US" sz="2000" kern="100" dirty="0">
              <a:solidFill>
                <a:schemeClr val="tx1"/>
              </a:solidFill>
              <a:latin typeface="Times New Roman" panose="02020603050405020304" pitchFamily="18" charset="0"/>
              <a:ea typeface="+mn-ea"/>
              <a:cs typeface="Times New Roman" panose="02020603050405020304" pitchFamily="18" charset="0"/>
            </a:endParaRPr>
          </a:p>
          <a:p>
            <a:pPr defTabSz="667512">
              <a:spcBef>
                <a:spcPts val="146"/>
              </a:spcBef>
            </a:pPr>
            <a:endParaRPr lang="en-US" sz="1314" b="1" kern="100" dirty="0">
              <a:solidFill>
                <a:schemeClr val="tx1"/>
              </a:solidFill>
              <a:latin typeface="Times New Roman" panose="02020603050405020304" pitchFamily="18" charset="0"/>
              <a:ea typeface="+mn-ea"/>
              <a:cs typeface="Times New Roman" panose="02020603050405020304" pitchFamily="18" charset="0"/>
            </a:endParaRPr>
          </a:p>
          <a:p>
            <a:endParaRPr lang="en-US" dirty="0"/>
          </a:p>
        </p:txBody>
      </p:sp>
      <p:sp>
        <p:nvSpPr>
          <p:cNvPr id="7" name="TextBox 6">
            <a:extLst>
              <a:ext uri="{FF2B5EF4-FFF2-40B4-BE49-F238E27FC236}">
                <a16:creationId xmlns:a16="http://schemas.microsoft.com/office/drawing/2014/main" id="{035682FF-D497-44ED-5F97-E5E117BC66CB}"/>
              </a:ext>
            </a:extLst>
          </p:cNvPr>
          <p:cNvSpPr txBox="1"/>
          <p:nvPr/>
        </p:nvSpPr>
        <p:spPr>
          <a:xfrm>
            <a:off x="8074000" y="1841864"/>
            <a:ext cx="2024913" cy="461665"/>
          </a:xfrm>
          <a:prstGeom prst="rect">
            <a:avLst/>
          </a:prstGeom>
          <a:noFill/>
        </p:spPr>
        <p:txBody>
          <a:bodyPr wrap="none" rtlCol="0">
            <a:spAutoFit/>
          </a:bodyPr>
          <a:lstStyle/>
          <a:p>
            <a:pPr defTabSz="667512">
              <a:spcAft>
                <a:spcPts val="600"/>
              </a:spcAft>
            </a:pPr>
            <a:r>
              <a:rPr lang="vi-VN" sz="2400" b="1" i="1" kern="100" dirty="0">
                <a:solidFill>
                  <a:srgbClr val="005897"/>
                </a:solidFill>
                <a:latin typeface="Times New Roman" panose="02020603050405020304" pitchFamily="18" charset="0"/>
                <a:ea typeface="+mn-ea"/>
                <a:cs typeface="Times New Roman" panose="02020603050405020304" pitchFamily="18" charset="0"/>
              </a:rPr>
              <a:t>*Bảng ngành</a:t>
            </a:r>
            <a:r>
              <a:rPr lang="vi-VN" sz="2400" b="1" i="1" kern="100" dirty="0">
                <a:solidFill>
                  <a:schemeClr val="tx1"/>
                </a:solidFill>
                <a:latin typeface="Times New Roman" panose="02020603050405020304" pitchFamily="18" charset="0"/>
                <a:ea typeface="+mn-ea"/>
                <a:cs typeface="Times New Roman" panose="02020603050405020304" pitchFamily="18" charset="0"/>
              </a:rPr>
              <a:t>:</a:t>
            </a:r>
            <a:endParaRPr lang="en-US" sz="2400" b="1" i="1" dirty="0"/>
          </a:p>
        </p:txBody>
      </p:sp>
      <p:pic>
        <p:nvPicPr>
          <p:cNvPr id="8" name="Hình ảnh 4">
            <a:extLst>
              <a:ext uri="{FF2B5EF4-FFF2-40B4-BE49-F238E27FC236}">
                <a16:creationId xmlns:a16="http://schemas.microsoft.com/office/drawing/2014/main" id="{177C0B6F-4BF4-FC38-4360-707D48CE43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2407" y="2303529"/>
            <a:ext cx="4799696" cy="937846"/>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
        <p:nvSpPr>
          <p:cNvPr id="9" name="TextBox 8">
            <a:extLst>
              <a:ext uri="{FF2B5EF4-FFF2-40B4-BE49-F238E27FC236}">
                <a16:creationId xmlns:a16="http://schemas.microsoft.com/office/drawing/2014/main" id="{6BBCBE75-DC88-3D63-3057-EAD64D282A1E}"/>
              </a:ext>
            </a:extLst>
          </p:cNvPr>
          <p:cNvSpPr txBox="1"/>
          <p:nvPr/>
        </p:nvSpPr>
        <p:spPr>
          <a:xfrm>
            <a:off x="7316077" y="3396785"/>
            <a:ext cx="2872902" cy="1354217"/>
          </a:xfrm>
          <a:prstGeom prst="rect">
            <a:avLst/>
          </a:prstGeom>
          <a:noFill/>
        </p:spPr>
        <p:txBody>
          <a:bodyPr wrap="none" rtlCol="0">
            <a:spAutoFit/>
          </a:bodyPr>
          <a:lstStyle/>
          <a:p>
            <a:pPr algn="just" defTabSz="667512">
              <a:spcAft>
                <a:spcPts val="600"/>
              </a:spcAft>
            </a:pPr>
            <a:r>
              <a:rPr lang="vi-VN" sz="2400" b="1" i="1" kern="100" dirty="0">
                <a:solidFill>
                  <a:srgbClr val="005897"/>
                </a:solidFill>
                <a:latin typeface="Times New Roman" panose="02020603050405020304" pitchFamily="18" charset="0"/>
                <a:ea typeface="+mn-ea"/>
                <a:cs typeface="Times New Roman" panose="02020603050405020304" pitchFamily="18" charset="0"/>
              </a:rPr>
              <a:t>*Bảng lớp học phần:</a:t>
            </a:r>
            <a:endParaRPr lang="en-US" sz="2400" b="1" i="1" kern="100" dirty="0">
              <a:solidFill>
                <a:srgbClr val="005897"/>
              </a:solidFill>
              <a:latin typeface="Times New Roman" panose="02020603050405020304" pitchFamily="18" charset="0"/>
              <a:ea typeface="+mn-ea"/>
              <a:cs typeface="Times New Roman" panose="02020603050405020304" pitchFamily="18" charset="0"/>
            </a:endParaRPr>
          </a:p>
          <a:p>
            <a:pPr defTabSz="667512">
              <a:spcAft>
                <a:spcPts val="600"/>
              </a:spcAft>
            </a:pPr>
            <a:endParaRPr lang="en-US" sz="2400" b="1" i="1" kern="100" dirty="0">
              <a:solidFill>
                <a:srgbClr val="005897"/>
              </a:solidFill>
              <a:latin typeface="Times New Roman" panose="02020603050405020304" pitchFamily="18" charset="0"/>
              <a:ea typeface="+mn-ea"/>
              <a:cs typeface="Times New Roman" panose="02020603050405020304" pitchFamily="18" charset="0"/>
            </a:endParaRPr>
          </a:p>
          <a:p>
            <a:pPr>
              <a:spcAft>
                <a:spcPts val="600"/>
              </a:spcAft>
            </a:pPr>
            <a:endParaRPr lang="en-US" sz="2400" b="1" i="1" dirty="0">
              <a:solidFill>
                <a:schemeClr val="accent5">
                  <a:lumMod val="75000"/>
                </a:schemeClr>
              </a:solidFill>
            </a:endParaRPr>
          </a:p>
        </p:txBody>
      </p:sp>
      <p:pic>
        <p:nvPicPr>
          <p:cNvPr id="10" name="Hình ảnh 3">
            <a:extLst>
              <a:ext uri="{FF2B5EF4-FFF2-40B4-BE49-F238E27FC236}">
                <a16:creationId xmlns:a16="http://schemas.microsoft.com/office/drawing/2014/main" id="{9F5968B7-0245-6A05-F7BD-E3380CCA35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2407" y="3935394"/>
            <a:ext cx="4844565" cy="888479"/>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
        <p:nvSpPr>
          <p:cNvPr id="11" name="TextBox 10">
            <a:extLst>
              <a:ext uri="{FF2B5EF4-FFF2-40B4-BE49-F238E27FC236}">
                <a16:creationId xmlns:a16="http://schemas.microsoft.com/office/drawing/2014/main" id="{BBC6DFA2-21C2-3EFE-B489-E46396AA6C45}"/>
              </a:ext>
            </a:extLst>
          </p:cNvPr>
          <p:cNvSpPr txBox="1"/>
          <p:nvPr/>
        </p:nvSpPr>
        <p:spPr>
          <a:xfrm>
            <a:off x="8276375" y="4840866"/>
            <a:ext cx="1606530" cy="1354217"/>
          </a:xfrm>
          <a:prstGeom prst="rect">
            <a:avLst/>
          </a:prstGeom>
          <a:noFill/>
        </p:spPr>
        <p:txBody>
          <a:bodyPr wrap="none" rtlCol="0">
            <a:spAutoFit/>
          </a:bodyPr>
          <a:lstStyle/>
          <a:p>
            <a:pPr defTabSz="667512">
              <a:spcAft>
                <a:spcPts val="600"/>
              </a:spcAft>
            </a:pPr>
            <a:r>
              <a:rPr lang="vi-VN" sz="2400" b="1" i="1" kern="100" dirty="0">
                <a:solidFill>
                  <a:srgbClr val="005897"/>
                </a:solidFill>
                <a:latin typeface="Times New Roman" panose="02020603050405020304" pitchFamily="18" charset="0"/>
                <a:ea typeface="+mn-ea"/>
                <a:cs typeface="Times New Roman" panose="02020603050405020304" pitchFamily="18" charset="0"/>
              </a:rPr>
              <a:t>*Bảng lớp:</a:t>
            </a:r>
            <a:endParaRPr lang="en-US" sz="2400" b="1" i="1" kern="100" dirty="0">
              <a:solidFill>
                <a:srgbClr val="005897"/>
              </a:solidFill>
              <a:latin typeface="Times New Roman" panose="02020603050405020304" pitchFamily="18" charset="0"/>
              <a:ea typeface="+mn-ea"/>
              <a:cs typeface="Times New Roman" panose="02020603050405020304" pitchFamily="18" charset="0"/>
            </a:endParaRPr>
          </a:p>
          <a:p>
            <a:pPr defTabSz="667512">
              <a:spcAft>
                <a:spcPts val="600"/>
              </a:spcAft>
            </a:pPr>
            <a:endParaRPr lang="en-US" sz="2400" b="1" i="1" kern="100" dirty="0">
              <a:solidFill>
                <a:srgbClr val="005897"/>
              </a:solidFill>
              <a:latin typeface="Times New Roman" panose="02020603050405020304" pitchFamily="18" charset="0"/>
              <a:ea typeface="+mn-ea"/>
              <a:cs typeface="Times New Roman" panose="02020603050405020304" pitchFamily="18" charset="0"/>
            </a:endParaRPr>
          </a:p>
          <a:p>
            <a:pPr>
              <a:spcAft>
                <a:spcPts val="600"/>
              </a:spcAft>
            </a:pPr>
            <a:endParaRPr lang="en-US" sz="2400" b="1" i="1" dirty="0">
              <a:solidFill>
                <a:schemeClr val="accent5">
                  <a:lumMod val="75000"/>
                </a:schemeClr>
              </a:solidFill>
            </a:endParaRPr>
          </a:p>
        </p:txBody>
      </p:sp>
      <p:pic>
        <p:nvPicPr>
          <p:cNvPr id="12" name="Hình ảnh 5">
            <a:extLst>
              <a:ext uri="{FF2B5EF4-FFF2-40B4-BE49-F238E27FC236}">
                <a16:creationId xmlns:a16="http://schemas.microsoft.com/office/drawing/2014/main" id="{F4EA90C3-F9C0-F752-4C65-5CE445A230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39715" y="5362482"/>
            <a:ext cx="5093485" cy="1389139"/>
          </a:xfrm>
          <a:prstGeom prst="rect">
            <a:avLst/>
          </a:prstGeom>
        </p:spPr>
      </p:pic>
      <p:sp>
        <p:nvSpPr>
          <p:cNvPr id="13" name="TextBox 12">
            <a:extLst>
              <a:ext uri="{FF2B5EF4-FFF2-40B4-BE49-F238E27FC236}">
                <a16:creationId xmlns:a16="http://schemas.microsoft.com/office/drawing/2014/main" id="{AEED67D8-3E77-0C36-B647-5CCE4D31F02A}"/>
              </a:ext>
            </a:extLst>
          </p:cNvPr>
          <p:cNvSpPr txBox="1"/>
          <p:nvPr/>
        </p:nvSpPr>
        <p:spPr>
          <a:xfrm>
            <a:off x="2083114" y="3396785"/>
            <a:ext cx="2874965" cy="907941"/>
          </a:xfrm>
          <a:prstGeom prst="rect">
            <a:avLst/>
          </a:prstGeom>
          <a:noFill/>
        </p:spPr>
        <p:txBody>
          <a:bodyPr wrap="square" rtlCol="0">
            <a:spAutoFit/>
          </a:bodyPr>
          <a:lstStyle/>
          <a:p>
            <a:pPr defTabSz="667512">
              <a:spcAft>
                <a:spcPts val="600"/>
              </a:spcAft>
            </a:pPr>
            <a:r>
              <a:rPr lang="vi-VN" sz="2400" b="1" i="1" kern="100" dirty="0">
                <a:solidFill>
                  <a:srgbClr val="005897"/>
                </a:solidFill>
                <a:latin typeface="Times New Roman" panose="02020603050405020304" pitchFamily="18" charset="0"/>
                <a:ea typeface="+mn-ea"/>
                <a:cs typeface="Times New Roman" panose="02020603050405020304" pitchFamily="18" charset="0"/>
              </a:rPr>
              <a:t>*Bảng sinh viên:</a:t>
            </a:r>
            <a:endParaRPr lang="en-US" sz="2400" b="1" i="1" kern="100" dirty="0">
              <a:solidFill>
                <a:srgbClr val="005897"/>
              </a:solidFill>
              <a:latin typeface="Times New Roman" panose="02020603050405020304" pitchFamily="18" charset="0"/>
              <a:ea typeface="+mn-ea"/>
              <a:cs typeface="Times New Roman" panose="02020603050405020304" pitchFamily="18" charset="0"/>
            </a:endParaRPr>
          </a:p>
          <a:p>
            <a:pPr>
              <a:spcAft>
                <a:spcPts val="600"/>
              </a:spcAft>
            </a:pPr>
            <a:endParaRPr lang="en-US" sz="2400" dirty="0"/>
          </a:p>
        </p:txBody>
      </p:sp>
    </p:spTree>
    <p:extLst>
      <p:ext uri="{BB962C8B-B14F-4D97-AF65-F5344CB8AC3E}">
        <p14:creationId xmlns:p14="http://schemas.microsoft.com/office/powerpoint/2010/main" val="19619348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Hình ảnh 6">
            <a:extLst>
              <a:ext uri="{FF2B5EF4-FFF2-40B4-BE49-F238E27FC236}">
                <a16:creationId xmlns:a16="http://schemas.microsoft.com/office/drawing/2014/main" id="{9FF58B58-1313-4ED1-11AC-C289BD6D6A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179" y="684850"/>
            <a:ext cx="4762500" cy="1120140"/>
          </a:xfrm>
          <a:prstGeom prst="rect">
            <a:avLst/>
          </a:prstGeom>
        </p:spPr>
      </p:pic>
      <p:pic>
        <p:nvPicPr>
          <p:cNvPr id="5" name="Hình ảnh 7">
            <a:extLst>
              <a:ext uri="{FF2B5EF4-FFF2-40B4-BE49-F238E27FC236}">
                <a16:creationId xmlns:a16="http://schemas.microsoft.com/office/drawing/2014/main" id="{CCBB8BD5-177A-FE07-8875-23E68D305D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039" y="2399810"/>
            <a:ext cx="4716780" cy="1706880"/>
          </a:xfrm>
          <a:prstGeom prst="rect">
            <a:avLst/>
          </a:prstGeom>
        </p:spPr>
      </p:pic>
      <p:pic>
        <p:nvPicPr>
          <p:cNvPr id="6" name="Hình ảnh 8">
            <a:extLst>
              <a:ext uri="{FF2B5EF4-FFF2-40B4-BE49-F238E27FC236}">
                <a16:creationId xmlns:a16="http://schemas.microsoft.com/office/drawing/2014/main" id="{B1F5612B-BF4B-961E-7038-B06AB89ABF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0179" y="4725394"/>
            <a:ext cx="4732020" cy="1706880"/>
          </a:xfrm>
          <a:prstGeom prst="rect">
            <a:avLst/>
          </a:prstGeom>
        </p:spPr>
      </p:pic>
      <p:sp>
        <p:nvSpPr>
          <p:cNvPr id="2" name="TextBox 1">
            <a:extLst>
              <a:ext uri="{FF2B5EF4-FFF2-40B4-BE49-F238E27FC236}">
                <a16:creationId xmlns:a16="http://schemas.microsoft.com/office/drawing/2014/main" id="{637E0856-5955-4669-36BE-931E336614E9}"/>
              </a:ext>
            </a:extLst>
          </p:cNvPr>
          <p:cNvSpPr txBox="1"/>
          <p:nvPr/>
        </p:nvSpPr>
        <p:spPr>
          <a:xfrm>
            <a:off x="501649" y="4099703"/>
            <a:ext cx="4099559" cy="1200329"/>
          </a:xfrm>
          <a:prstGeom prst="rect">
            <a:avLst/>
          </a:prstGeom>
          <a:noFill/>
        </p:spPr>
        <p:txBody>
          <a:bodyPr wrap="square" rtlCol="0">
            <a:spAutoFit/>
          </a:bodyPr>
          <a:lstStyle/>
          <a:p>
            <a:r>
              <a:rPr lang="vi-VN" sz="2400" b="1" i="1" kern="100" dirty="0">
                <a:solidFill>
                  <a:schemeClr val="accent5">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*Bảng đăng ký học phần:</a:t>
            </a:r>
            <a:endParaRPr lang="en-US" sz="2400" b="1" i="1" kern="100" dirty="0">
              <a:solidFill>
                <a:schemeClr val="accent5">
                  <a:lumMod val="7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p>
            <a:endParaRPr lang="en-US" sz="2400" b="1" i="1" kern="100" dirty="0">
              <a:solidFill>
                <a:schemeClr val="accent5">
                  <a:lumMod val="7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p>
            <a:endParaRPr lang="en-US" sz="2400" b="1" i="1" dirty="0">
              <a:solidFill>
                <a:schemeClr val="accent5">
                  <a:lumMod val="75000"/>
                </a:schemeClr>
              </a:solidFill>
            </a:endParaRPr>
          </a:p>
        </p:txBody>
      </p:sp>
      <p:sp>
        <p:nvSpPr>
          <p:cNvPr id="7" name="TextBox 6">
            <a:extLst>
              <a:ext uri="{FF2B5EF4-FFF2-40B4-BE49-F238E27FC236}">
                <a16:creationId xmlns:a16="http://schemas.microsoft.com/office/drawing/2014/main" id="{F27FF2C1-ECEC-007E-A33F-90863591FD93}"/>
              </a:ext>
            </a:extLst>
          </p:cNvPr>
          <p:cNvSpPr txBox="1"/>
          <p:nvPr/>
        </p:nvSpPr>
        <p:spPr>
          <a:xfrm>
            <a:off x="1312895" y="1806632"/>
            <a:ext cx="1816523" cy="830997"/>
          </a:xfrm>
          <a:prstGeom prst="rect">
            <a:avLst/>
          </a:prstGeom>
          <a:noFill/>
        </p:spPr>
        <p:txBody>
          <a:bodyPr wrap="none" rtlCol="0">
            <a:spAutoFit/>
          </a:bodyPr>
          <a:lstStyle/>
          <a:p>
            <a:r>
              <a:rPr lang="vi-VN" sz="2400" b="1" i="1" kern="100" dirty="0">
                <a:solidFill>
                  <a:schemeClr val="accent5">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*Bảng điểm:</a:t>
            </a:r>
            <a:endParaRPr lang="en-US" sz="2400" b="1" i="1" kern="100" dirty="0">
              <a:solidFill>
                <a:schemeClr val="accent5">
                  <a:lumMod val="7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p>
            <a:endParaRPr lang="en-US" sz="2400" b="1" i="1" dirty="0">
              <a:solidFill>
                <a:schemeClr val="accent5">
                  <a:lumMod val="75000"/>
                </a:schemeClr>
              </a:solidFill>
            </a:endParaRPr>
          </a:p>
        </p:txBody>
      </p:sp>
      <p:sp>
        <p:nvSpPr>
          <p:cNvPr id="10" name="TextBox 9">
            <a:extLst>
              <a:ext uri="{FF2B5EF4-FFF2-40B4-BE49-F238E27FC236}">
                <a16:creationId xmlns:a16="http://schemas.microsoft.com/office/drawing/2014/main" id="{5C560213-60AD-2787-3767-21B3D77B3B30}"/>
              </a:ext>
            </a:extLst>
          </p:cNvPr>
          <p:cNvSpPr txBox="1"/>
          <p:nvPr/>
        </p:nvSpPr>
        <p:spPr>
          <a:xfrm>
            <a:off x="1017269" y="108611"/>
            <a:ext cx="2397760" cy="830997"/>
          </a:xfrm>
          <a:prstGeom prst="rect">
            <a:avLst/>
          </a:prstGeom>
          <a:noFill/>
        </p:spPr>
        <p:txBody>
          <a:bodyPr wrap="square" rtlCol="0">
            <a:spAutoFit/>
          </a:bodyPr>
          <a:lstStyle/>
          <a:p>
            <a:r>
              <a:rPr lang="vi-VN" sz="2400" b="1" i="1" kern="100" dirty="0">
                <a:solidFill>
                  <a:schemeClr val="accent5">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*Bảng học phần:</a:t>
            </a:r>
            <a:endParaRPr lang="en-US" sz="2400" b="1" i="1" kern="100" dirty="0">
              <a:solidFill>
                <a:schemeClr val="accent5">
                  <a:lumMod val="7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p>
            <a:endParaRPr lang="en-US" sz="2400" b="1" i="1" dirty="0">
              <a:solidFill>
                <a:schemeClr val="accent5">
                  <a:lumMod val="75000"/>
                </a:schemeClr>
              </a:solidFill>
            </a:endParaRPr>
          </a:p>
        </p:txBody>
      </p:sp>
      <p:sp>
        <p:nvSpPr>
          <p:cNvPr id="12" name="Content Placeholder 2">
            <a:extLst>
              <a:ext uri="{FF2B5EF4-FFF2-40B4-BE49-F238E27FC236}">
                <a16:creationId xmlns:a16="http://schemas.microsoft.com/office/drawing/2014/main" id="{BFE45398-22AE-99BD-0F7A-43013B400BFB}"/>
              </a:ext>
            </a:extLst>
          </p:cNvPr>
          <p:cNvSpPr>
            <a:spLocks noGrp="1"/>
          </p:cNvSpPr>
          <p:nvPr>
            <p:ph idx="1"/>
          </p:nvPr>
        </p:nvSpPr>
        <p:spPr>
          <a:xfrm>
            <a:off x="7489988" y="403125"/>
            <a:ext cx="3096732" cy="417220"/>
          </a:xfrm>
        </p:spPr>
        <p:txBody>
          <a:bodyPr>
            <a:noAutofit/>
          </a:bodyPr>
          <a:lstStyle/>
          <a:p>
            <a:r>
              <a:rPr lang="vi-VN" sz="2400" b="1" i="1" kern="100" dirty="0">
                <a:solidFill>
                  <a:schemeClr val="accent5">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*Database Diagrams</a:t>
            </a:r>
            <a:endParaRPr lang="en-US" sz="2400" b="1" i="1" kern="100" dirty="0">
              <a:solidFill>
                <a:schemeClr val="accent5">
                  <a:lumMod val="7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p>
            <a:endParaRPr lang="en-US" sz="2400" b="1" i="1" dirty="0">
              <a:solidFill>
                <a:schemeClr val="accent5">
                  <a:lumMod val="75000"/>
                </a:schemeClr>
              </a:solidFill>
            </a:endParaRPr>
          </a:p>
        </p:txBody>
      </p:sp>
      <p:pic>
        <p:nvPicPr>
          <p:cNvPr id="13" name="Hình ảnh 1">
            <a:extLst>
              <a:ext uri="{FF2B5EF4-FFF2-40B4-BE49-F238E27FC236}">
                <a16:creationId xmlns:a16="http://schemas.microsoft.com/office/drawing/2014/main" id="{AE12930D-7FE9-6760-B080-9C3233113CD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49900" y="894080"/>
            <a:ext cx="6299887" cy="5435600"/>
          </a:xfrm>
          <a:prstGeom prst="rect">
            <a:avLst/>
          </a:prstGeom>
        </p:spPr>
      </p:pic>
    </p:spTree>
    <p:extLst>
      <p:ext uri="{BB962C8B-B14F-4D97-AF65-F5344CB8AC3E}">
        <p14:creationId xmlns:p14="http://schemas.microsoft.com/office/powerpoint/2010/main" val="2387241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678876-CD39-F700-0899-74F99984C549}"/>
              </a:ext>
            </a:extLst>
          </p:cNvPr>
          <p:cNvSpPr>
            <a:spLocks noGrp="1"/>
          </p:cNvSpPr>
          <p:nvPr>
            <p:ph idx="1"/>
          </p:nvPr>
        </p:nvSpPr>
        <p:spPr>
          <a:xfrm>
            <a:off x="259080" y="164559"/>
            <a:ext cx="10515600" cy="4351338"/>
          </a:xfrm>
        </p:spPr>
        <p:txBody>
          <a:bodyPr/>
          <a:lstStyle/>
          <a:p>
            <a:pPr marL="0" marR="0">
              <a:lnSpc>
                <a:spcPct val="150000"/>
              </a:lnSpc>
              <a:spcBef>
                <a:spcPts val="200"/>
              </a:spcBef>
              <a:spcAft>
                <a:spcPts val="0"/>
              </a:spcAft>
            </a:pPr>
            <a:r>
              <a:rPr lang="vi-VN" sz="26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3.2. Cài đặt chương trình</a:t>
            </a:r>
            <a:endParaRPr lang="en-US" sz="26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800"/>
              </a:spcAft>
            </a:pPr>
            <a:r>
              <a:rPr lang="vi-VN" sz="2000" kern="100" dirty="0">
                <a:effectLst/>
                <a:latin typeface="Times New Roman" panose="02020603050405020304" pitchFamily="18" charset="0"/>
                <a:ea typeface="Arial" panose="020B0604020202020204" pitchFamily="34" charset="0"/>
                <a:cs typeface="Times New Roman" panose="02020603050405020304" pitchFamily="18" charset="0"/>
              </a:rPr>
              <a:t>- Sử dụng ngôn ngữ lập trình C# để xây dựng chương trình:</a:t>
            </a:r>
            <a:endParaRPr lang="en-US" sz="2000" kern="1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a:lnSpc>
                <a:spcPct val="150000"/>
              </a:lnSpc>
              <a:spcBef>
                <a:spcPts val="0"/>
              </a:spcBef>
              <a:spcAft>
                <a:spcPts val="800"/>
              </a:spcAft>
            </a:pPr>
            <a:r>
              <a:rPr lang="vi-VN" sz="2400" b="1" i="1" kern="100" dirty="0">
                <a:effectLst/>
                <a:latin typeface="Times New Roman" panose="02020603050405020304" pitchFamily="18" charset="0"/>
                <a:ea typeface="Arial" panose="020B0604020202020204" pitchFamily="34" charset="0"/>
                <a:cs typeface="Times New Roman" panose="02020603050405020304" pitchFamily="18" charset="0"/>
              </a:rPr>
              <a:t>* Tạo class QlyDiemSV để thực hiện kết nối và thao tác với cơ sở dữ liệu.</a:t>
            </a:r>
            <a:endParaRPr lang="en-US" sz="2400" b="1" i="1" kern="100" dirty="0">
              <a:effectLst/>
              <a:latin typeface="Times New Roman" panose="02020603050405020304" pitchFamily="18" charset="0"/>
              <a:ea typeface="Arial" panose="020B0604020202020204" pitchFamily="34" charset="0"/>
              <a:cs typeface="Times New Roman" panose="02020603050405020304" pitchFamily="18" charset="0"/>
            </a:endParaRPr>
          </a:p>
          <a:p>
            <a:endParaRPr lang="en-US" dirty="0"/>
          </a:p>
        </p:txBody>
      </p:sp>
      <p:pic>
        <p:nvPicPr>
          <p:cNvPr id="4" name="Hình ảnh 14">
            <a:extLst>
              <a:ext uri="{FF2B5EF4-FFF2-40B4-BE49-F238E27FC236}">
                <a16:creationId xmlns:a16="http://schemas.microsoft.com/office/drawing/2014/main" id="{B2FEE2FB-BD1B-1EBB-5761-D6A9E8A804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255" y="1901602"/>
            <a:ext cx="5579745" cy="4031838"/>
          </a:xfrm>
          <a:prstGeom prst="rect">
            <a:avLst/>
          </a:prstGeom>
        </p:spPr>
      </p:pic>
      <p:sp>
        <p:nvSpPr>
          <p:cNvPr id="5" name="Content Placeholder 2">
            <a:extLst>
              <a:ext uri="{FF2B5EF4-FFF2-40B4-BE49-F238E27FC236}">
                <a16:creationId xmlns:a16="http://schemas.microsoft.com/office/drawing/2014/main" id="{76BDAC84-36FF-BC6D-7B4F-241B9E7B4976}"/>
              </a:ext>
            </a:extLst>
          </p:cNvPr>
          <p:cNvSpPr txBox="1">
            <a:spLocks/>
          </p:cNvSpPr>
          <p:nvPr/>
        </p:nvSpPr>
        <p:spPr>
          <a:xfrm>
            <a:off x="8011160" y="657319"/>
            <a:ext cx="5176520" cy="16829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150000"/>
              </a:lnSpc>
              <a:spcBef>
                <a:spcPts val="0"/>
              </a:spcBef>
              <a:spcAft>
                <a:spcPts val="800"/>
              </a:spcAft>
            </a:pPr>
            <a:r>
              <a:rPr lang="vi-VN" sz="1800" b="1" i="1" kern="100" dirty="0">
                <a:solidFill>
                  <a:schemeClr val="accent5">
                    <a:lumMod val="75000"/>
                  </a:schemeClr>
                </a:solidFill>
                <a:latin typeface="Times New Roman" panose="02020603050405020304" pitchFamily="18" charset="0"/>
                <a:ea typeface="Arial" panose="020B0604020202020204" pitchFamily="34" charset="0"/>
                <a:cs typeface="Times New Roman" panose="02020603050405020304" pitchFamily="18" charset="0"/>
              </a:rPr>
              <a:t>* Một số hàm thao tác với CSDL:</a:t>
            </a:r>
            <a:endParaRPr lang="en-US" sz="1800" b="1" i="1" kern="100" dirty="0">
              <a:solidFill>
                <a:schemeClr val="accent5">
                  <a:lumMod val="75000"/>
                </a:schemeClr>
              </a:solidFill>
              <a:latin typeface="Times New Roman" panose="02020603050405020304" pitchFamily="18" charset="0"/>
              <a:ea typeface="Arial" panose="020B0604020202020204" pitchFamily="34" charset="0"/>
              <a:cs typeface="Times New Roman" panose="02020603050405020304" pitchFamily="18" charset="0"/>
            </a:endParaRPr>
          </a:p>
          <a:p>
            <a:r>
              <a:rPr lang="vi-VN" sz="1800" dirty="0">
                <a:latin typeface="Times New Roman" panose="02020603050405020304" pitchFamily="18" charset="0"/>
                <a:ea typeface="Arial" panose="020B0604020202020204" pitchFamily="34" charset="0"/>
              </a:rPr>
              <a:t>- Lấy dữ liệu từ bảng</a:t>
            </a:r>
            <a:endParaRPr lang="en-US" dirty="0"/>
          </a:p>
        </p:txBody>
      </p:sp>
      <p:pic>
        <p:nvPicPr>
          <p:cNvPr id="6" name="Hình ảnh 15">
            <a:extLst>
              <a:ext uri="{FF2B5EF4-FFF2-40B4-BE49-F238E27FC236}">
                <a16:creationId xmlns:a16="http://schemas.microsoft.com/office/drawing/2014/main" id="{8A641AD5-CD8B-FB20-006F-D563681B8D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6540" y="1901602"/>
            <a:ext cx="5501640" cy="4031838"/>
          </a:xfrm>
          <a:prstGeom prst="rect">
            <a:avLst/>
          </a:prstGeom>
        </p:spPr>
      </p:pic>
    </p:spTree>
    <p:extLst>
      <p:ext uri="{BB962C8B-B14F-4D97-AF65-F5344CB8AC3E}">
        <p14:creationId xmlns:p14="http://schemas.microsoft.com/office/powerpoint/2010/main" val="2130487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Freeform: Shape 5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Shape 5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2" name="Isosceles Triangle 6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oogle Shape;123;p5">
            <a:extLst>
              <a:ext uri="{FF2B5EF4-FFF2-40B4-BE49-F238E27FC236}">
                <a16:creationId xmlns:a16="http://schemas.microsoft.com/office/drawing/2014/main" id="{36DE731E-F446-FD87-FEC1-24F59F32CCE0}"/>
              </a:ext>
            </a:extLst>
          </p:cNvPr>
          <p:cNvGrpSpPr/>
          <p:nvPr/>
        </p:nvGrpSpPr>
        <p:grpSpPr>
          <a:xfrm>
            <a:off x="1197462" y="643467"/>
            <a:ext cx="10537338" cy="5571065"/>
            <a:chOff x="1478383" y="604499"/>
            <a:chExt cx="10407278" cy="5904945"/>
          </a:xfrm>
        </p:grpSpPr>
        <p:sp>
          <p:nvSpPr>
            <p:cNvPr id="5" name="Google Shape;124;p5">
              <a:extLst>
                <a:ext uri="{FF2B5EF4-FFF2-40B4-BE49-F238E27FC236}">
                  <a16:creationId xmlns:a16="http://schemas.microsoft.com/office/drawing/2014/main" id="{80F1C961-6312-125C-DC54-883C6DA7F710}"/>
                </a:ext>
              </a:extLst>
            </p:cNvPr>
            <p:cNvSpPr/>
            <p:nvPr/>
          </p:nvSpPr>
          <p:spPr>
            <a:xfrm>
              <a:off x="1478383" y="1277371"/>
              <a:ext cx="4446163" cy="4446163"/>
            </a:xfrm>
            <a:prstGeom prst="ellipse">
              <a:avLst/>
            </a:prstGeom>
            <a:solidFill>
              <a:srgbClr val="DDE1E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 name="Google Shape;125;p5">
              <a:extLst>
                <a:ext uri="{FF2B5EF4-FFF2-40B4-BE49-F238E27FC236}">
                  <a16:creationId xmlns:a16="http://schemas.microsoft.com/office/drawing/2014/main" id="{D66DD0AD-A584-E17C-D339-485DF0801794}"/>
                </a:ext>
              </a:extLst>
            </p:cNvPr>
            <p:cNvSpPr/>
            <p:nvPr/>
          </p:nvSpPr>
          <p:spPr>
            <a:xfrm>
              <a:off x="1850759" y="1649747"/>
              <a:ext cx="3701413" cy="3701413"/>
            </a:xfrm>
            <a:prstGeom prst="ellipse">
              <a:avLst/>
            </a:prstGeom>
            <a:gradFill>
              <a:gsLst>
                <a:gs pos="0">
                  <a:srgbClr val="DDE1E2"/>
                </a:gs>
                <a:gs pos="100000">
                  <a:srgbClr val="FFFFFF"/>
                </a:gs>
              </a:gsLst>
              <a:lin ang="16200000" scaled="0"/>
            </a:gradFill>
            <a:ln>
              <a:noFill/>
            </a:ln>
            <a:effectLst>
              <a:outerShdw blurRad="508000" dist="76200" dir="2700000" sx="102000" sy="102000" algn="tl" rotWithShape="0">
                <a:srgbClr val="595959">
                  <a:alpha val="40000"/>
                </a:srgbClr>
              </a:outerShdw>
            </a:effectLst>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 name="Google Shape;127;p5">
              <a:extLst>
                <a:ext uri="{FF2B5EF4-FFF2-40B4-BE49-F238E27FC236}">
                  <a16:creationId xmlns:a16="http://schemas.microsoft.com/office/drawing/2014/main" id="{89FBFF78-B7DC-09DF-564B-29BFABC414B9}"/>
                </a:ext>
              </a:extLst>
            </p:cNvPr>
            <p:cNvSpPr/>
            <p:nvPr/>
          </p:nvSpPr>
          <p:spPr>
            <a:xfrm>
              <a:off x="7026131" y="1100340"/>
              <a:ext cx="4369719" cy="1165190"/>
            </a:xfrm>
            <a:prstGeom prst="roundRect">
              <a:avLst>
                <a:gd name="adj" fmla="val 50000"/>
              </a:avLst>
            </a:prstGeom>
            <a:gradFill>
              <a:gsLst>
                <a:gs pos="0">
                  <a:srgbClr val="F05222"/>
                </a:gs>
                <a:gs pos="100000">
                  <a:srgbClr val="FBA31A"/>
                </a:gs>
              </a:gsLst>
              <a:lin ang="13500000" scaled="0"/>
            </a:gra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 name="Google Shape;128;p5">
              <a:extLst>
                <a:ext uri="{FF2B5EF4-FFF2-40B4-BE49-F238E27FC236}">
                  <a16:creationId xmlns:a16="http://schemas.microsoft.com/office/drawing/2014/main" id="{AE1B4B6F-D0CD-0D63-F09B-B4F75AF9706C}"/>
                </a:ext>
              </a:extLst>
            </p:cNvPr>
            <p:cNvSpPr/>
            <p:nvPr/>
          </p:nvSpPr>
          <p:spPr>
            <a:xfrm>
              <a:off x="7591375" y="2813304"/>
              <a:ext cx="4294286" cy="1273699"/>
            </a:xfrm>
            <a:prstGeom prst="roundRect">
              <a:avLst>
                <a:gd name="adj" fmla="val 50000"/>
              </a:avLst>
            </a:prstGeom>
            <a:gradFill>
              <a:gsLst>
                <a:gs pos="0">
                  <a:srgbClr val="A6228F"/>
                </a:gs>
                <a:gs pos="100000">
                  <a:srgbClr val="D3509D"/>
                </a:gs>
              </a:gsLst>
              <a:lin ang="13500000" scaled="0"/>
            </a:gra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10" name="Google Shape;129;p5">
              <a:extLst>
                <a:ext uri="{FF2B5EF4-FFF2-40B4-BE49-F238E27FC236}">
                  <a16:creationId xmlns:a16="http://schemas.microsoft.com/office/drawing/2014/main" id="{26B3BFFF-14B8-8C40-099D-5B2F3D400911}"/>
                </a:ext>
              </a:extLst>
            </p:cNvPr>
            <p:cNvSpPr/>
            <p:nvPr/>
          </p:nvSpPr>
          <p:spPr>
            <a:xfrm>
              <a:off x="6940388" y="4520395"/>
              <a:ext cx="4714141" cy="1327564"/>
            </a:xfrm>
            <a:prstGeom prst="roundRect">
              <a:avLst>
                <a:gd name="adj" fmla="val 50000"/>
              </a:avLst>
            </a:prstGeom>
            <a:gradFill>
              <a:gsLst>
                <a:gs pos="0">
                  <a:srgbClr val="473E8F"/>
                </a:gs>
                <a:gs pos="100000">
                  <a:srgbClr val="6957A1"/>
                </a:gs>
              </a:gsLst>
              <a:lin ang="13500000" scaled="0"/>
            </a:gra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 name="Google Shape;131;p5">
              <a:extLst>
                <a:ext uri="{FF2B5EF4-FFF2-40B4-BE49-F238E27FC236}">
                  <a16:creationId xmlns:a16="http://schemas.microsoft.com/office/drawing/2014/main" id="{98D37AE8-FA71-0B93-86B1-104E64FD2E67}"/>
                </a:ext>
              </a:extLst>
            </p:cNvPr>
            <p:cNvSpPr/>
            <p:nvPr/>
          </p:nvSpPr>
          <p:spPr>
            <a:xfrm>
              <a:off x="3742171" y="604499"/>
              <a:ext cx="2811999" cy="5904945"/>
            </a:xfrm>
            <a:custGeom>
              <a:avLst/>
              <a:gdLst/>
              <a:ahLst/>
              <a:cxnLst/>
              <a:rect l="l" t="t" r="r" b="b"/>
              <a:pathLst>
                <a:path w="2688152" h="5376300" extrusionOk="0">
                  <a:moveTo>
                    <a:pt x="0" y="0"/>
                  </a:moveTo>
                  <a:lnTo>
                    <a:pt x="2" y="0"/>
                  </a:lnTo>
                  <a:cubicBezTo>
                    <a:pt x="1484626" y="0"/>
                    <a:pt x="2688152" y="1203526"/>
                    <a:pt x="2688152" y="2688150"/>
                  </a:cubicBezTo>
                  <a:cubicBezTo>
                    <a:pt x="2688152" y="4172775"/>
                    <a:pt x="1484626" y="5376300"/>
                    <a:pt x="2" y="5376300"/>
                  </a:cubicBezTo>
                  <a:lnTo>
                    <a:pt x="0" y="5376300"/>
                  </a:lnTo>
                  <a:lnTo>
                    <a:pt x="0" y="5268071"/>
                  </a:lnTo>
                  <a:lnTo>
                    <a:pt x="186213" y="5258902"/>
                  </a:lnTo>
                  <a:cubicBezTo>
                    <a:pt x="1522494" y="5126571"/>
                    <a:pt x="2565270" y="4026109"/>
                    <a:pt x="2565270" y="2688151"/>
                  </a:cubicBezTo>
                  <a:cubicBezTo>
                    <a:pt x="2565270" y="1350193"/>
                    <a:pt x="1522494" y="249732"/>
                    <a:pt x="186213" y="117401"/>
                  </a:cubicBezTo>
                  <a:lnTo>
                    <a:pt x="0" y="108231"/>
                  </a:lnTo>
                  <a:close/>
                </a:path>
              </a:pathLst>
            </a:custGeom>
            <a:gradFill>
              <a:gsLst>
                <a:gs pos="0">
                  <a:srgbClr val="FFD63A"/>
                </a:gs>
                <a:gs pos="25000">
                  <a:srgbClr val="F4941D"/>
                </a:gs>
                <a:gs pos="50000">
                  <a:srgbClr val="C74399"/>
                </a:gs>
                <a:gs pos="75000">
                  <a:srgbClr val="60509C"/>
                </a:gs>
                <a:gs pos="100000">
                  <a:srgbClr val="00ACBE"/>
                </a:gs>
              </a:gsLst>
              <a:lin ang="5400000" scaled="0"/>
            </a:gradFill>
            <a:ln w="82550" cap="flat" cmpd="sng">
              <a:solidFill>
                <a:srgbClr val="F2F2F2"/>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33;p5">
              <a:extLst>
                <a:ext uri="{FF2B5EF4-FFF2-40B4-BE49-F238E27FC236}">
                  <a16:creationId xmlns:a16="http://schemas.microsoft.com/office/drawing/2014/main" id="{BFB1559A-0CBF-1878-C0AF-8CF84F8C7598}"/>
                </a:ext>
              </a:extLst>
            </p:cNvPr>
            <p:cNvSpPr/>
            <p:nvPr/>
          </p:nvSpPr>
          <p:spPr>
            <a:xfrm>
              <a:off x="5661392" y="1506710"/>
              <a:ext cx="352449" cy="352449"/>
            </a:xfrm>
            <a:prstGeom prst="ellipse">
              <a:avLst/>
            </a:prstGeom>
            <a:solidFill>
              <a:srgbClr val="F9951F"/>
            </a:solidFill>
            <a:ln>
              <a:noFill/>
            </a:ln>
            <a:effectLst>
              <a:outerShdw blurRad="254000" dist="38100" dir="2700000" sx="102000" sy="102000" algn="tl" rotWithShape="0">
                <a:srgbClr val="000000">
                  <a:alpha val="40000"/>
                </a:srgbClr>
              </a:outerShdw>
            </a:effectLst>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 name="Google Shape;134;p5">
              <a:extLst>
                <a:ext uri="{FF2B5EF4-FFF2-40B4-BE49-F238E27FC236}">
                  <a16:creationId xmlns:a16="http://schemas.microsoft.com/office/drawing/2014/main" id="{0C7C5AAE-4505-5CFE-E684-A0A56603F4A7}"/>
                </a:ext>
              </a:extLst>
            </p:cNvPr>
            <p:cNvSpPr/>
            <p:nvPr/>
          </p:nvSpPr>
          <p:spPr>
            <a:xfrm>
              <a:off x="6323375" y="3285746"/>
              <a:ext cx="352449" cy="352449"/>
            </a:xfrm>
            <a:prstGeom prst="ellipse">
              <a:avLst/>
            </a:prstGeom>
            <a:solidFill>
              <a:srgbClr val="CC499B"/>
            </a:solidFill>
            <a:ln>
              <a:noFill/>
            </a:ln>
            <a:effectLst>
              <a:outerShdw blurRad="254000" dist="38100" dir="2700000" sx="102000" sy="102000" algn="tl" rotWithShape="0">
                <a:srgbClr val="000000">
                  <a:alpha val="40000"/>
                </a:srgbClr>
              </a:outerShdw>
            </a:effectLst>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 name="Google Shape;135;p5">
              <a:extLst>
                <a:ext uri="{FF2B5EF4-FFF2-40B4-BE49-F238E27FC236}">
                  <a16:creationId xmlns:a16="http://schemas.microsoft.com/office/drawing/2014/main" id="{63961677-2A3E-EA40-61EB-94C6D3507572}"/>
                </a:ext>
              </a:extLst>
            </p:cNvPr>
            <p:cNvSpPr/>
            <p:nvPr/>
          </p:nvSpPr>
          <p:spPr>
            <a:xfrm>
              <a:off x="5888813" y="4998710"/>
              <a:ext cx="352449" cy="352449"/>
            </a:xfrm>
            <a:prstGeom prst="ellipse">
              <a:avLst/>
            </a:prstGeom>
            <a:solidFill>
              <a:srgbClr val="64539E"/>
            </a:solidFill>
            <a:ln>
              <a:noFill/>
            </a:ln>
            <a:effectLst>
              <a:outerShdw blurRad="254000" dist="38100" dir="2700000" sx="102000" sy="102000" algn="tl" rotWithShape="0">
                <a:srgbClr val="000000">
                  <a:alpha val="40000"/>
                </a:srgbClr>
              </a:outerShdw>
            </a:effectLst>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cxnSp>
          <p:nvCxnSpPr>
            <p:cNvPr id="19" name="Google Shape;138;p5">
              <a:extLst>
                <a:ext uri="{FF2B5EF4-FFF2-40B4-BE49-F238E27FC236}">
                  <a16:creationId xmlns:a16="http://schemas.microsoft.com/office/drawing/2014/main" id="{A4A4E4D2-028D-D9D4-BD52-47037D9CA324}"/>
                </a:ext>
              </a:extLst>
            </p:cNvPr>
            <p:cNvCxnSpPr>
              <a:cxnSpLocks/>
              <a:stCxn id="14" idx="6"/>
              <a:endCxn id="8" idx="1"/>
            </p:cNvCxnSpPr>
            <p:nvPr/>
          </p:nvCxnSpPr>
          <p:spPr>
            <a:xfrm>
              <a:off x="6013841" y="1682935"/>
              <a:ext cx="1012289" cy="0"/>
            </a:xfrm>
            <a:prstGeom prst="straightConnector1">
              <a:avLst/>
            </a:prstGeom>
            <a:noFill/>
            <a:ln w="9525" cap="flat" cmpd="sng">
              <a:solidFill>
                <a:srgbClr val="BFBFBF"/>
              </a:solidFill>
              <a:prstDash val="solid"/>
              <a:miter lim="800000"/>
              <a:headEnd type="none" w="sm" len="sm"/>
              <a:tailEnd type="none" w="sm" len="sm"/>
            </a:ln>
          </p:spPr>
        </p:cxnSp>
        <p:cxnSp>
          <p:nvCxnSpPr>
            <p:cNvPr id="20" name="Google Shape;139;p5">
              <a:extLst>
                <a:ext uri="{FF2B5EF4-FFF2-40B4-BE49-F238E27FC236}">
                  <a16:creationId xmlns:a16="http://schemas.microsoft.com/office/drawing/2014/main" id="{CBCA551C-69ED-8BE6-1DFE-9FCA84EB9FF4}"/>
                </a:ext>
              </a:extLst>
            </p:cNvPr>
            <p:cNvCxnSpPr>
              <a:cxnSpLocks/>
              <a:stCxn id="15" idx="6"/>
              <a:endCxn id="9" idx="1"/>
            </p:cNvCxnSpPr>
            <p:nvPr/>
          </p:nvCxnSpPr>
          <p:spPr>
            <a:xfrm flipV="1">
              <a:off x="6675824" y="3450154"/>
              <a:ext cx="915550" cy="11817"/>
            </a:xfrm>
            <a:prstGeom prst="straightConnector1">
              <a:avLst/>
            </a:prstGeom>
            <a:noFill/>
            <a:ln w="9525" cap="flat" cmpd="sng">
              <a:solidFill>
                <a:srgbClr val="BFBFBF"/>
              </a:solidFill>
              <a:prstDash val="solid"/>
              <a:miter lim="800000"/>
              <a:headEnd type="none" w="sm" len="sm"/>
              <a:tailEnd type="none" w="sm" len="sm"/>
            </a:ln>
          </p:spPr>
        </p:cxnSp>
        <p:cxnSp>
          <p:nvCxnSpPr>
            <p:cNvPr id="21" name="Google Shape;140;p5">
              <a:extLst>
                <a:ext uri="{FF2B5EF4-FFF2-40B4-BE49-F238E27FC236}">
                  <a16:creationId xmlns:a16="http://schemas.microsoft.com/office/drawing/2014/main" id="{DA1C65DB-1CED-601A-97D8-6D5AF73CD6CB}"/>
                </a:ext>
              </a:extLst>
            </p:cNvPr>
            <p:cNvCxnSpPr>
              <a:cxnSpLocks/>
              <a:stCxn id="16" idx="6"/>
              <a:endCxn id="10" idx="1"/>
            </p:cNvCxnSpPr>
            <p:nvPr/>
          </p:nvCxnSpPr>
          <p:spPr>
            <a:xfrm>
              <a:off x="6241262" y="5174936"/>
              <a:ext cx="699126" cy="9242"/>
            </a:xfrm>
            <a:prstGeom prst="straightConnector1">
              <a:avLst/>
            </a:prstGeom>
            <a:noFill/>
            <a:ln w="9525" cap="flat" cmpd="sng">
              <a:solidFill>
                <a:srgbClr val="BFBFBF"/>
              </a:solidFill>
              <a:prstDash val="solid"/>
              <a:miter lim="800000"/>
              <a:headEnd type="none" w="sm" len="sm"/>
              <a:tailEnd type="none" w="sm" len="sm"/>
            </a:ln>
          </p:spPr>
        </p:cxnSp>
        <p:sp>
          <p:nvSpPr>
            <p:cNvPr id="24" name="Google Shape;143;p5">
              <a:extLst>
                <a:ext uri="{FF2B5EF4-FFF2-40B4-BE49-F238E27FC236}">
                  <a16:creationId xmlns:a16="http://schemas.microsoft.com/office/drawing/2014/main" id="{419DC24D-365C-F2D0-8C6E-C4AD81DD17DC}"/>
                </a:ext>
              </a:extLst>
            </p:cNvPr>
            <p:cNvSpPr/>
            <p:nvPr/>
          </p:nvSpPr>
          <p:spPr>
            <a:xfrm>
              <a:off x="7272638" y="1238074"/>
              <a:ext cx="961830" cy="868564"/>
            </a:xfrm>
            <a:prstGeom prst="ellipse">
              <a:avLst/>
            </a:prstGeom>
            <a:gradFill>
              <a:gsLst>
                <a:gs pos="0">
                  <a:srgbClr val="DDE1E2"/>
                </a:gs>
                <a:gs pos="100000">
                  <a:srgbClr val="FFFFFF"/>
                </a:gs>
              </a:gsLst>
              <a:lin ang="16200000" scaled="0"/>
            </a:gradFill>
            <a:ln>
              <a:noFill/>
            </a:ln>
            <a:effectLst>
              <a:outerShdw blurRad="330200" dist="63500" dir="2700000" sx="105999" sy="105999" algn="tl" rotWithShape="0">
                <a:srgbClr val="3F3F3F">
                  <a:alpha val="40000"/>
                </a:srgbClr>
              </a:outerShdw>
            </a:effectLst>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25" name="Google Shape;144;p5">
              <a:extLst>
                <a:ext uri="{FF2B5EF4-FFF2-40B4-BE49-F238E27FC236}">
                  <a16:creationId xmlns:a16="http://schemas.microsoft.com/office/drawing/2014/main" id="{BCA149F0-34C7-F6F9-12CE-1E9A294AE0FF}"/>
                </a:ext>
              </a:extLst>
            </p:cNvPr>
            <p:cNvSpPr/>
            <p:nvPr/>
          </p:nvSpPr>
          <p:spPr>
            <a:xfrm>
              <a:off x="7815959" y="2951038"/>
              <a:ext cx="1002000" cy="995760"/>
            </a:xfrm>
            <a:prstGeom prst="ellipse">
              <a:avLst/>
            </a:prstGeom>
            <a:gradFill>
              <a:gsLst>
                <a:gs pos="0">
                  <a:srgbClr val="DDE1E2"/>
                </a:gs>
                <a:gs pos="100000">
                  <a:srgbClr val="FFFFFF"/>
                </a:gs>
              </a:gsLst>
              <a:lin ang="16200000" scaled="0"/>
            </a:gradFill>
            <a:ln>
              <a:noFill/>
            </a:ln>
            <a:effectLst>
              <a:outerShdw blurRad="330200" dist="63500" dir="2700000" sx="105999" sy="105999" algn="tl" rotWithShape="0">
                <a:srgbClr val="3F3F3F">
                  <a:alpha val="40000"/>
                </a:srgbClr>
              </a:outerShdw>
            </a:effectLst>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26" name="Google Shape;145;p5">
              <a:extLst>
                <a:ext uri="{FF2B5EF4-FFF2-40B4-BE49-F238E27FC236}">
                  <a16:creationId xmlns:a16="http://schemas.microsoft.com/office/drawing/2014/main" id="{277088E4-7926-850C-6215-4B770D83458A}"/>
                </a:ext>
              </a:extLst>
            </p:cNvPr>
            <p:cNvSpPr/>
            <p:nvPr/>
          </p:nvSpPr>
          <p:spPr>
            <a:xfrm>
              <a:off x="7211143" y="4617039"/>
              <a:ext cx="1011062" cy="1022176"/>
            </a:xfrm>
            <a:prstGeom prst="ellipse">
              <a:avLst/>
            </a:prstGeom>
            <a:gradFill>
              <a:gsLst>
                <a:gs pos="0">
                  <a:srgbClr val="DDE1E2"/>
                </a:gs>
                <a:gs pos="100000">
                  <a:srgbClr val="FFFFFF"/>
                </a:gs>
              </a:gsLst>
              <a:lin ang="16200000" scaled="0"/>
            </a:gradFill>
            <a:ln>
              <a:noFill/>
            </a:ln>
            <a:effectLst>
              <a:outerShdw blurRad="330200" dist="63500" dir="2700000" sx="105999" sy="105999" algn="tl" rotWithShape="0">
                <a:srgbClr val="3F3F3F">
                  <a:alpha val="40000"/>
                </a:srgbClr>
              </a:outerShdw>
            </a:effectLst>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 name="Google Shape;147;p5">
              <a:extLst>
                <a:ext uri="{FF2B5EF4-FFF2-40B4-BE49-F238E27FC236}">
                  <a16:creationId xmlns:a16="http://schemas.microsoft.com/office/drawing/2014/main" id="{4AF604D2-008B-FDBF-4AA5-CED977B51566}"/>
                </a:ext>
              </a:extLst>
            </p:cNvPr>
            <p:cNvSpPr/>
            <p:nvPr/>
          </p:nvSpPr>
          <p:spPr>
            <a:xfrm>
              <a:off x="1964415" y="1740532"/>
              <a:ext cx="3474097" cy="3474097"/>
            </a:xfrm>
            <a:prstGeom prst="ellipse">
              <a:avLst/>
            </a:prstGeom>
            <a:noFill/>
            <a:ln w="15875" cap="flat" cmpd="sng">
              <a:solidFill>
                <a:srgbClr val="BFBFBF"/>
              </a:solidFill>
              <a:prstDash val="dash"/>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 name="Google Shape;148;p5">
              <a:extLst>
                <a:ext uri="{FF2B5EF4-FFF2-40B4-BE49-F238E27FC236}">
                  <a16:creationId xmlns:a16="http://schemas.microsoft.com/office/drawing/2014/main" id="{CF5D4B2D-820F-E927-28B8-530C4DE119CE}"/>
                </a:ext>
              </a:extLst>
            </p:cNvPr>
            <p:cNvSpPr/>
            <p:nvPr/>
          </p:nvSpPr>
          <p:spPr>
            <a:xfrm>
              <a:off x="2018723" y="1793986"/>
              <a:ext cx="3367188" cy="3367188"/>
            </a:xfrm>
            <a:prstGeom prst="ellipse">
              <a:avLst/>
            </a:prstGeom>
            <a:noFill/>
            <a:ln w="15875" cap="flat" cmpd="sng">
              <a:solidFill>
                <a:srgbClr val="BFBFBF"/>
              </a:solidFill>
              <a:prstDash val="lgDashDot"/>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 name="Google Shape;149;p5">
              <a:extLst>
                <a:ext uri="{FF2B5EF4-FFF2-40B4-BE49-F238E27FC236}">
                  <a16:creationId xmlns:a16="http://schemas.microsoft.com/office/drawing/2014/main" id="{43705C95-D3B4-732C-BB86-E3D0D6204925}"/>
                </a:ext>
              </a:extLst>
            </p:cNvPr>
            <p:cNvSpPr/>
            <p:nvPr/>
          </p:nvSpPr>
          <p:spPr>
            <a:xfrm>
              <a:off x="3642887" y="1712814"/>
              <a:ext cx="112102" cy="112102"/>
            </a:xfrm>
            <a:prstGeom prst="ellipse">
              <a:avLst/>
            </a:prstGeom>
            <a:solidFill>
              <a:srgbClr val="00B0F0"/>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 name="Google Shape;150;p5">
              <a:extLst>
                <a:ext uri="{FF2B5EF4-FFF2-40B4-BE49-F238E27FC236}">
                  <a16:creationId xmlns:a16="http://schemas.microsoft.com/office/drawing/2014/main" id="{5CF322BF-5805-D9C0-3780-72F7584258B5}"/>
                </a:ext>
              </a:extLst>
            </p:cNvPr>
            <p:cNvSpPr/>
            <p:nvPr/>
          </p:nvSpPr>
          <p:spPr>
            <a:xfrm>
              <a:off x="3642887" y="5128127"/>
              <a:ext cx="112102" cy="112102"/>
            </a:xfrm>
            <a:prstGeom prst="ellipse">
              <a:avLst/>
            </a:prstGeom>
            <a:solidFill>
              <a:srgbClr val="00B0F0"/>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 name="Google Shape;151;p5">
              <a:extLst>
                <a:ext uri="{FF2B5EF4-FFF2-40B4-BE49-F238E27FC236}">
                  <a16:creationId xmlns:a16="http://schemas.microsoft.com/office/drawing/2014/main" id="{4989A2C8-81DD-0F94-1B88-FAE1C4161EE6}"/>
                </a:ext>
              </a:extLst>
            </p:cNvPr>
            <p:cNvSpPr/>
            <p:nvPr/>
          </p:nvSpPr>
          <p:spPr>
            <a:xfrm>
              <a:off x="5364358" y="3421529"/>
              <a:ext cx="112102" cy="112102"/>
            </a:xfrm>
            <a:prstGeom prst="ellipse">
              <a:avLst/>
            </a:prstGeom>
            <a:solidFill>
              <a:srgbClr val="00B0F0"/>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 name="Google Shape;152;p5">
              <a:extLst>
                <a:ext uri="{FF2B5EF4-FFF2-40B4-BE49-F238E27FC236}">
                  <a16:creationId xmlns:a16="http://schemas.microsoft.com/office/drawing/2014/main" id="{F5D1F7CC-F7B4-5BA3-0EC5-967B26ABA1CB}"/>
                </a:ext>
              </a:extLst>
            </p:cNvPr>
            <p:cNvSpPr/>
            <p:nvPr/>
          </p:nvSpPr>
          <p:spPr>
            <a:xfrm>
              <a:off x="1949728" y="3421529"/>
              <a:ext cx="112102" cy="112102"/>
            </a:xfrm>
            <a:prstGeom prst="ellipse">
              <a:avLst/>
            </a:prstGeom>
            <a:solidFill>
              <a:srgbClr val="00B0F0"/>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4" name="Google Shape;153;p5" descr="Single gear">
              <a:extLst>
                <a:ext uri="{FF2B5EF4-FFF2-40B4-BE49-F238E27FC236}">
                  <a16:creationId xmlns:a16="http://schemas.microsoft.com/office/drawing/2014/main" id="{352ED5DB-49F3-7A76-127D-0E9CF9702A02}"/>
                </a:ext>
              </a:extLst>
            </p:cNvPr>
            <p:cNvPicPr preferRelativeResize="0"/>
            <p:nvPr/>
          </p:nvPicPr>
          <p:blipFill rotWithShape="1">
            <a:blip r:embed="rId2">
              <a:alphaModFix/>
            </a:blip>
            <a:srcRect/>
            <a:stretch/>
          </p:blipFill>
          <p:spPr>
            <a:xfrm>
              <a:off x="2565919" y="4359281"/>
              <a:ext cx="360000" cy="360000"/>
            </a:xfrm>
            <a:prstGeom prst="rect">
              <a:avLst/>
            </a:prstGeom>
            <a:noFill/>
            <a:ln>
              <a:noFill/>
            </a:ln>
          </p:spPr>
        </p:pic>
        <p:pic>
          <p:nvPicPr>
            <p:cNvPr id="35" name="Google Shape;154;p5" descr="Stopwatch">
              <a:extLst>
                <a:ext uri="{FF2B5EF4-FFF2-40B4-BE49-F238E27FC236}">
                  <a16:creationId xmlns:a16="http://schemas.microsoft.com/office/drawing/2014/main" id="{13646598-F852-C675-3AD3-0C02502BA7A6}"/>
                </a:ext>
              </a:extLst>
            </p:cNvPr>
            <p:cNvPicPr preferRelativeResize="0"/>
            <p:nvPr/>
          </p:nvPicPr>
          <p:blipFill rotWithShape="1">
            <a:blip r:embed="rId3">
              <a:alphaModFix/>
            </a:blip>
            <a:srcRect/>
            <a:stretch/>
          </p:blipFill>
          <p:spPr>
            <a:xfrm>
              <a:off x="2207528" y="3954903"/>
              <a:ext cx="360000" cy="360000"/>
            </a:xfrm>
            <a:prstGeom prst="rect">
              <a:avLst/>
            </a:prstGeom>
            <a:noFill/>
            <a:ln>
              <a:noFill/>
            </a:ln>
          </p:spPr>
        </p:pic>
        <p:pic>
          <p:nvPicPr>
            <p:cNvPr id="36" name="Google Shape;155;p5" descr="Lightbulb">
              <a:extLst>
                <a:ext uri="{FF2B5EF4-FFF2-40B4-BE49-F238E27FC236}">
                  <a16:creationId xmlns:a16="http://schemas.microsoft.com/office/drawing/2014/main" id="{B560A628-5E5E-07A5-6407-036D525EC883}"/>
                </a:ext>
              </a:extLst>
            </p:cNvPr>
            <p:cNvPicPr preferRelativeResize="0"/>
            <p:nvPr/>
          </p:nvPicPr>
          <p:blipFill rotWithShape="1">
            <a:blip r:embed="rId4">
              <a:alphaModFix/>
            </a:blip>
            <a:srcRect/>
            <a:stretch/>
          </p:blipFill>
          <p:spPr>
            <a:xfrm>
              <a:off x="3520599" y="4701357"/>
              <a:ext cx="360000" cy="360000"/>
            </a:xfrm>
            <a:prstGeom prst="rect">
              <a:avLst/>
            </a:prstGeom>
            <a:noFill/>
            <a:ln>
              <a:noFill/>
            </a:ln>
          </p:spPr>
        </p:pic>
        <p:pic>
          <p:nvPicPr>
            <p:cNvPr id="37" name="Google Shape;156;p5" descr="Head with Gears">
              <a:extLst>
                <a:ext uri="{FF2B5EF4-FFF2-40B4-BE49-F238E27FC236}">
                  <a16:creationId xmlns:a16="http://schemas.microsoft.com/office/drawing/2014/main" id="{F1A4FDDB-F873-C190-D014-0DBAB8552DC4}"/>
                </a:ext>
              </a:extLst>
            </p:cNvPr>
            <p:cNvPicPr preferRelativeResize="0"/>
            <p:nvPr/>
          </p:nvPicPr>
          <p:blipFill rotWithShape="1">
            <a:blip r:embed="rId5">
              <a:alphaModFix/>
            </a:blip>
            <a:srcRect/>
            <a:stretch/>
          </p:blipFill>
          <p:spPr>
            <a:xfrm>
              <a:off x="3010956" y="4633974"/>
              <a:ext cx="360000" cy="360000"/>
            </a:xfrm>
            <a:prstGeom prst="rect">
              <a:avLst/>
            </a:prstGeom>
            <a:noFill/>
            <a:ln>
              <a:noFill/>
            </a:ln>
          </p:spPr>
        </p:pic>
        <p:sp>
          <p:nvSpPr>
            <p:cNvPr id="38" name="Google Shape;157;p5">
              <a:extLst>
                <a:ext uri="{FF2B5EF4-FFF2-40B4-BE49-F238E27FC236}">
                  <a16:creationId xmlns:a16="http://schemas.microsoft.com/office/drawing/2014/main" id="{1B6ABCC0-5D4E-0F3C-B4BE-1C7083706C36}"/>
                </a:ext>
              </a:extLst>
            </p:cNvPr>
            <p:cNvSpPr/>
            <p:nvPr/>
          </p:nvSpPr>
          <p:spPr>
            <a:xfrm>
              <a:off x="4041120" y="4826944"/>
              <a:ext cx="112102" cy="112102"/>
            </a:xfrm>
            <a:prstGeom prst="ellipse">
              <a:avLst/>
            </a:prstGeom>
            <a:solidFill>
              <a:srgbClr val="A5A5A5"/>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9" name="Google Shape;158;p5">
              <a:extLst>
                <a:ext uri="{FF2B5EF4-FFF2-40B4-BE49-F238E27FC236}">
                  <a16:creationId xmlns:a16="http://schemas.microsoft.com/office/drawing/2014/main" id="{60720D23-0ED1-CF86-F569-3AA9915D1756}"/>
                </a:ext>
              </a:extLst>
            </p:cNvPr>
            <p:cNvSpPr/>
            <p:nvPr/>
          </p:nvSpPr>
          <p:spPr>
            <a:xfrm>
              <a:off x="4333200" y="4709737"/>
              <a:ext cx="112102" cy="112102"/>
            </a:xfrm>
            <a:prstGeom prst="ellipse">
              <a:avLst/>
            </a:prstGeom>
            <a:solidFill>
              <a:srgbClr val="A5A5A5"/>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 name="Google Shape;159;p5">
              <a:extLst>
                <a:ext uri="{FF2B5EF4-FFF2-40B4-BE49-F238E27FC236}">
                  <a16:creationId xmlns:a16="http://schemas.microsoft.com/office/drawing/2014/main" id="{8B74292F-8AF9-8AC3-F42B-7F0970BA2B5F}"/>
                </a:ext>
              </a:extLst>
            </p:cNvPr>
            <p:cNvSpPr/>
            <p:nvPr/>
          </p:nvSpPr>
          <p:spPr>
            <a:xfrm>
              <a:off x="4591554" y="4545692"/>
              <a:ext cx="112102" cy="112102"/>
            </a:xfrm>
            <a:prstGeom prst="ellipse">
              <a:avLst/>
            </a:prstGeom>
            <a:solidFill>
              <a:srgbClr val="A5A5A5"/>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41" name="Google Shape;160;p5" descr="Teacher">
              <a:extLst>
                <a:ext uri="{FF2B5EF4-FFF2-40B4-BE49-F238E27FC236}">
                  <a16:creationId xmlns:a16="http://schemas.microsoft.com/office/drawing/2014/main" id="{B4DEC566-A88C-7E1B-3305-7E9C9C62E5A7}"/>
                </a:ext>
              </a:extLst>
            </p:cNvPr>
            <p:cNvPicPr preferRelativeResize="0"/>
            <p:nvPr/>
          </p:nvPicPr>
          <p:blipFill rotWithShape="1">
            <a:blip r:embed="rId6">
              <a:alphaModFix/>
            </a:blip>
            <a:srcRect/>
            <a:stretch/>
          </p:blipFill>
          <p:spPr>
            <a:xfrm>
              <a:off x="3238822" y="1826809"/>
              <a:ext cx="914400" cy="914400"/>
            </a:xfrm>
            <a:prstGeom prst="rect">
              <a:avLst/>
            </a:prstGeom>
            <a:noFill/>
            <a:ln>
              <a:noFill/>
            </a:ln>
          </p:spPr>
        </p:pic>
        <p:sp>
          <p:nvSpPr>
            <p:cNvPr id="42" name="Google Shape;161;p5">
              <a:extLst>
                <a:ext uri="{FF2B5EF4-FFF2-40B4-BE49-F238E27FC236}">
                  <a16:creationId xmlns:a16="http://schemas.microsoft.com/office/drawing/2014/main" id="{647195AA-1AFD-55A0-484D-75359870D81C}"/>
                </a:ext>
              </a:extLst>
            </p:cNvPr>
            <p:cNvSpPr txBox="1"/>
            <p:nvPr/>
          </p:nvSpPr>
          <p:spPr>
            <a:xfrm>
              <a:off x="2540581" y="2885587"/>
              <a:ext cx="2310881" cy="307777"/>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400">
                <a:solidFill>
                  <a:srgbClr val="A5A5A5"/>
                </a:solidFill>
                <a:latin typeface="Open Sans"/>
                <a:ea typeface="Open Sans"/>
                <a:cs typeface="Open Sans"/>
                <a:sym typeface="Open Sans"/>
              </a:endParaRPr>
            </a:p>
          </p:txBody>
        </p:sp>
        <p:sp>
          <p:nvSpPr>
            <p:cNvPr id="43" name="Google Shape;162;p5">
              <a:extLst>
                <a:ext uri="{FF2B5EF4-FFF2-40B4-BE49-F238E27FC236}">
                  <a16:creationId xmlns:a16="http://schemas.microsoft.com/office/drawing/2014/main" id="{C02B3E5B-D7C6-9883-C1D7-7E1F2FD69DBC}"/>
                </a:ext>
              </a:extLst>
            </p:cNvPr>
            <p:cNvSpPr txBox="1"/>
            <p:nvPr/>
          </p:nvSpPr>
          <p:spPr>
            <a:xfrm>
              <a:off x="2605422" y="2438428"/>
              <a:ext cx="2191704" cy="2451389"/>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defTabSz="671535">
                <a:spcAft>
                  <a:spcPts val="612"/>
                </a:spcAft>
              </a:pPr>
              <a:r>
                <a:rPr lang="en-US" sz="3525" b="1" i="0" u="none" strike="noStrike" kern="1200" cap="none">
                  <a:solidFill>
                    <a:srgbClr val="555555"/>
                  </a:solidFill>
                  <a:latin typeface="Open Sans Light"/>
                  <a:ea typeface="Open Sans Light"/>
                  <a:cs typeface="Open Sans Light"/>
                  <a:sym typeface="Open Sans Light"/>
                </a:rPr>
                <a:t>NỘI DUNG </a:t>
              </a:r>
              <a:r>
                <a:rPr lang="vi-VN" sz="3525" b="1" i="0" u="none" strike="noStrike" kern="1200" cap="none">
                  <a:solidFill>
                    <a:srgbClr val="555555"/>
                  </a:solidFill>
                  <a:latin typeface="Open Sans Light"/>
                  <a:ea typeface="Open Sans Light"/>
                  <a:cs typeface="Open Sans Light"/>
                  <a:sym typeface="Open Sans Light"/>
                </a:rPr>
                <a:t>TRÌNH BÀY</a:t>
              </a:r>
              <a:endParaRPr sz="2400"/>
            </a:p>
          </p:txBody>
        </p:sp>
        <p:sp>
          <p:nvSpPr>
            <p:cNvPr id="44" name="Google Shape;163;p5">
              <a:extLst>
                <a:ext uri="{FF2B5EF4-FFF2-40B4-BE49-F238E27FC236}">
                  <a16:creationId xmlns:a16="http://schemas.microsoft.com/office/drawing/2014/main" id="{BA803D1C-58F1-CA06-9CA3-D4F0DEB6D06C}"/>
                </a:ext>
              </a:extLst>
            </p:cNvPr>
            <p:cNvSpPr txBox="1"/>
            <p:nvPr/>
          </p:nvSpPr>
          <p:spPr>
            <a:xfrm>
              <a:off x="8316959" y="1342768"/>
              <a:ext cx="2955207" cy="863902"/>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671535">
                <a:lnSpc>
                  <a:spcPct val="107000"/>
                </a:lnSpc>
                <a:spcAft>
                  <a:spcPts val="463"/>
                </a:spcAft>
              </a:pPr>
              <a:r>
                <a:rPr lang="vi-VN" sz="2000" b="1" i="1" u="none" strike="noStrike" kern="1200" cap="none" dirty="0">
                  <a:solidFill>
                    <a:srgbClr val="000000"/>
                  </a:solidFill>
                  <a:latin typeface="+mj-lt"/>
                  <a:ea typeface="Arial"/>
                  <a:cs typeface="Times New Roman" panose="02020603050405020304" pitchFamily="18" charset="0"/>
                  <a:sym typeface="Arial"/>
                </a:rPr>
                <a:t>Chương Ⅰ : Khảo sát hệ thống</a:t>
              </a:r>
              <a:endParaRPr lang="en-US" sz="2000" b="1" i="1" dirty="0">
                <a:effectLst/>
                <a:latin typeface="+mj-lt"/>
                <a:ea typeface="Calibri" panose="020F0502020204030204" pitchFamily="34" charset="0"/>
                <a:cs typeface="Times New Roman" panose="02020603050405020304" pitchFamily="18" charset="0"/>
              </a:endParaRPr>
            </a:p>
          </p:txBody>
        </p:sp>
        <p:sp>
          <p:nvSpPr>
            <p:cNvPr id="45" name="Google Shape;164;p5">
              <a:extLst>
                <a:ext uri="{FF2B5EF4-FFF2-40B4-BE49-F238E27FC236}">
                  <a16:creationId xmlns:a16="http://schemas.microsoft.com/office/drawing/2014/main" id="{BF6C16C7-4A80-5538-E743-BE41FEB8D926}"/>
                </a:ext>
              </a:extLst>
            </p:cNvPr>
            <p:cNvSpPr txBox="1"/>
            <p:nvPr/>
          </p:nvSpPr>
          <p:spPr>
            <a:xfrm>
              <a:off x="8901372" y="3136528"/>
              <a:ext cx="2610317" cy="85031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671535">
                <a:lnSpc>
                  <a:spcPct val="107000"/>
                </a:lnSpc>
                <a:spcAft>
                  <a:spcPts val="426"/>
                </a:spcAft>
              </a:pPr>
              <a:r>
                <a:rPr lang="vi-VN" sz="2000" b="1" i="1" u="none" strike="noStrike" kern="1200" cap="none" dirty="0">
                  <a:solidFill>
                    <a:srgbClr val="000000"/>
                  </a:solidFill>
                  <a:latin typeface="Times New Roman" panose="02020603050405020304" pitchFamily="18" charset="0"/>
                  <a:ea typeface="Arial"/>
                  <a:cs typeface="Times New Roman" panose="02020603050405020304" pitchFamily="18" charset="0"/>
                  <a:sym typeface="Arial"/>
                </a:rPr>
                <a:t>Chương </a:t>
              </a:r>
              <a:r>
                <a:rPr lang="vi-VN" sz="2000" b="1" i="1" u="none" strike="noStrike" kern="1200" cap="none" dirty="0">
                  <a:solidFill>
                    <a:srgbClr val="000000"/>
                  </a:solidFill>
                  <a:latin typeface="Times New Roman" panose="02020603050405020304" pitchFamily="18" charset="0"/>
                  <a:cs typeface="Times New Roman" panose="02020603050405020304" pitchFamily="18" charset="0"/>
                  <a:sym typeface="Arial"/>
                </a:rPr>
                <a:t>Ⅱ: </a:t>
              </a:r>
              <a:r>
                <a:rPr lang="vi-VN" sz="2000" b="1" i="1" kern="100" dirty="0">
                  <a:effectLst/>
                  <a:latin typeface="Times New Roman" panose="02020603050405020304" pitchFamily="18" charset="0"/>
                  <a:ea typeface="Times New Roman" panose="02020603050405020304" pitchFamily="18" charset="0"/>
                  <a:cs typeface="Times New Roman" panose="02020603050405020304" pitchFamily="18" charset="0"/>
                </a:rPr>
                <a:t>Phân tích và thiết kế hệ thống</a:t>
              </a:r>
              <a:endParaRPr lang="en-US" sz="2000" i="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6" name="Google Shape;165;p5">
              <a:extLst>
                <a:ext uri="{FF2B5EF4-FFF2-40B4-BE49-F238E27FC236}">
                  <a16:creationId xmlns:a16="http://schemas.microsoft.com/office/drawing/2014/main" id="{362A1771-3D58-C448-F475-971B6A621242}"/>
                </a:ext>
              </a:extLst>
            </p:cNvPr>
            <p:cNvSpPr txBox="1"/>
            <p:nvPr/>
          </p:nvSpPr>
          <p:spPr>
            <a:xfrm>
              <a:off x="8527750" y="4812308"/>
              <a:ext cx="3267600" cy="931865"/>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defTabSz="671535">
                <a:lnSpc>
                  <a:spcPct val="107000"/>
                </a:lnSpc>
                <a:spcAft>
                  <a:spcPts val="1042"/>
                </a:spcAft>
              </a:pPr>
              <a:r>
                <a:rPr lang="vi-VN" sz="2000" b="1" i="1" kern="100" dirty="0">
                  <a:effectLst/>
                  <a:latin typeface="Times New Roman" panose="02020603050405020304" pitchFamily="18" charset="0"/>
                  <a:ea typeface="Times New Roman" panose="02020603050405020304" pitchFamily="18" charset="0"/>
                  <a:cs typeface="Times New Roman" panose="02020603050405020304" pitchFamily="18" charset="0"/>
                </a:rPr>
                <a:t>Chương Ⅲ: Xây dựng chương trình</a:t>
              </a:r>
              <a:endParaRPr lang="en-US" sz="2000" i="1" dirty="0">
                <a:effectLst/>
                <a:latin typeface="Calibri" panose="020F0502020204030204" pitchFamily="34" charset="0"/>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40194858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C61253-156F-3B8C-D1C4-7BB57D39C0A7}"/>
              </a:ext>
            </a:extLst>
          </p:cNvPr>
          <p:cNvSpPr>
            <a:spLocks noGrp="1"/>
          </p:cNvSpPr>
          <p:nvPr>
            <p:ph idx="1"/>
          </p:nvPr>
        </p:nvSpPr>
        <p:spPr>
          <a:xfrm>
            <a:off x="0" y="0"/>
            <a:ext cx="3251200" cy="680720"/>
          </a:xfrm>
        </p:spPr>
        <p:txBody>
          <a:bodyPr/>
          <a:lstStyle/>
          <a:p>
            <a:r>
              <a:rPr lang="vi-VN" sz="2000" kern="100" dirty="0">
                <a:effectLst/>
                <a:latin typeface="Times New Roman" panose="02020603050405020304" pitchFamily="18" charset="0"/>
                <a:ea typeface="Arial" panose="020B0604020202020204" pitchFamily="34" charset="0"/>
                <a:cs typeface="Times New Roman" panose="02020603050405020304" pitchFamily="18" charset="0"/>
              </a:rPr>
              <a:t>- Kiểm tra tồn tại dữ liệu:</a:t>
            </a:r>
            <a:endParaRPr lang="en-US" sz="2000" kern="100" dirty="0">
              <a:effectLst/>
              <a:latin typeface="Times New Roman" panose="02020603050405020304" pitchFamily="18" charset="0"/>
              <a:ea typeface="Arial" panose="020B0604020202020204" pitchFamily="34" charset="0"/>
              <a:cs typeface="Times New Roman" panose="02020603050405020304" pitchFamily="18" charset="0"/>
            </a:endParaRPr>
          </a:p>
          <a:p>
            <a:endParaRPr lang="en-US" dirty="0"/>
          </a:p>
        </p:txBody>
      </p:sp>
      <p:pic>
        <p:nvPicPr>
          <p:cNvPr id="4" name="Hình ảnh 16">
            <a:extLst>
              <a:ext uri="{FF2B5EF4-FFF2-40B4-BE49-F238E27FC236}">
                <a16:creationId xmlns:a16="http://schemas.microsoft.com/office/drawing/2014/main" id="{FFE317B1-43EC-944C-7253-9C9566220A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327" y="559435"/>
            <a:ext cx="5579745" cy="2203450"/>
          </a:xfrm>
          <a:prstGeom prst="rect">
            <a:avLst/>
          </a:prstGeom>
        </p:spPr>
      </p:pic>
      <p:sp>
        <p:nvSpPr>
          <p:cNvPr id="5" name="Content Placeholder 2">
            <a:extLst>
              <a:ext uri="{FF2B5EF4-FFF2-40B4-BE49-F238E27FC236}">
                <a16:creationId xmlns:a16="http://schemas.microsoft.com/office/drawing/2014/main" id="{CFB370E3-75CC-666E-6747-095B8D17CBE0}"/>
              </a:ext>
            </a:extLst>
          </p:cNvPr>
          <p:cNvSpPr txBox="1">
            <a:spLocks/>
          </p:cNvSpPr>
          <p:nvPr/>
        </p:nvSpPr>
        <p:spPr>
          <a:xfrm>
            <a:off x="106680" y="3085465"/>
            <a:ext cx="2707640" cy="5022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sz="2000" kern="100" dirty="0">
                <a:latin typeface="Times New Roman" panose="02020603050405020304" pitchFamily="18" charset="0"/>
                <a:ea typeface="Arial" panose="020B0604020202020204" pitchFamily="34" charset="0"/>
                <a:cs typeface="Times New Roman" panose="02020603050405020304" pitchFamily="18" charset="0"/>
              </a:rPr>
              <a:t>- Thêm dữ liệu:</a:t>
            </a:r>
            <a:endParaRPr lang="en-US" sz="2000" kern="100" dirty="0">
              <a:latin typeface="Times New Roman" panose="02020603050405020304" pitchFamily="18" charset="0"/>
              <a:ea typeface="Arial" panose="020B0604020202020204" pitchFamily="34" charset="0"/>
              <a:cs typeface="Times New Roman" panose="02020603050405020304" pitchFamily="18" charset="0"/>
            </a:endParaRPr>
          </a:p>
          <a:p>
            <a:endParaRPr lang="en-US" dirty="0"/>
          </a:p>
        </p:txBody>
      </p:sp>
      <p:pic>
        <p:nvPicPr>
          <p:cNvPr id="6" name="Hình ảnh 17">
            <a:extLst>
              <a:ext uri="{FF2B5EF4-FFF2-40B4-BE49-F238E27FC236}">
                <a16:creationId xmlns:a16="http://schemas.microsoft.com/office/drawing/2014/main" id="{3E52C76A-DFBB-489B-32BA-F66B9C7D7A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326" y="3587750"/>
            <a:ext cx="5579745" cy="2710815"/>
          </a:xfrm>
          <a:prstGeom prst="rect">
            <a:avLst/>
          </a:prstGeom>
        </p:spPr>
      </p:pic>
      <p:sp>
        <p:nvSpPr>
          <p:cNvPr id="8" name="Content Placeholder 2">
            <a:extLst>
              <a:ext uri="{FF2B5EF4-FFF2-40B4-BE49-F238E27FC236}">
                <a16:creationId xmlns:a16="http://schemas.microsoft.com/office/drawing/2014/main" id="{B594901C-E501-4837-5BC8-C2FFDB1B6694}"/>
              </a:ext>
            </a:extLst>
          </p:cNvPr>
          <p:cNvSpPr txBox="1">
            <a:spLocks/>
          </p:cNvSpPr>
          <p:nvPr/>
        </p:nvSpPr>
        <p:spPr>
          <a:xfrm>
            <a:off x="6532881" y="118745"/>
            <a:ext cx="2052320" cy="561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sz="2000" kern="100" dirty="0">
                <a:latin typeface="Times New Roman" panose="02020603050405020304" pitchFamily="18" charset="0"/>
                <a:ea typeface="Arial" panose="020B0604020202020204" pitchFamily="34" charset="0"/>
                <a:cs typeface="Times New Roman" panose="02020603050405020304" pitchFamily="18" charset="0"/>
              </a:rPr>
              <a:t>- Xóa dữ liệu:</a:t>
            </a:r>
            <a:endParaRPr lang="en-US" sz="2000" kern="100" dirty="0">
              <a:latin typeface="Times New Roman" panose="02020603050405020304" pitchFamily="18" charset="0"/>
              <a:ea typeface="Arial" panose="020B0604020202020204" pitchFamily="34" charset="0"/>
              <a:cs typeface="Times New Roman" panose="02020603050405020304" pitchFamily="18" charset="0"/>
            </a:endParaRPr>
          </a:p>
          <a:p>
            <a:endParaRPr lang="en-US" dirty="0"/>
          </a:p>
        </p:txBody>
      </p:sp>
      <p:pic>
        <p:nvPicPr>
          <p:cNvPr id="9" name="Hình ảnh 18">
            <a:extLst>
              <a:ext uri="{FF2B5EF4-FFF2-40B4-BE49-F238E27FC236}">
                <a16:creationId xmlns:a16="http://schemas.microsoft.com/office/drawing/2014/main" id="{7CE8E9D3-2AED-90DC-421E-6B09A9D689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0633" y="552132"/>
            <a:ext cx="5654040" cy="2203449"/>
          </a:xfrm>
          <a:prstGeom prst="rect">
            <a:avLst/>
          </a:prstGeom>
        </p:spPr>
      </p:pic>
      <p:sp>
        <p:nvSpPr>
          <p:cNvPr id="11" name="TextBox 10">
            <a:extLst>
              <a:ext uri="{FF2B5EF4-FFF2-40B4-BE49-F238E27FC236}">
                <a16:creationId xmlns:a16="http://schemas.microsoft.com/office/drawing/2014/main" id="{007BADB7-1F11-0415-3C2F-B988B1381A9D}"/>
              </a:ext>
            </a:extLst>
          </p:cNvPr>
          <p:cNvSpPr txBox="1"/>
          <p:nvPr/>
        </p:nvSpPr>
        <p:spPr>
          <a:xfrm>
            <a:off x="6330633" y="3004302"/>
            <a:ext cx="2092007" cy="400110"/>
          </a:xfrm>
          <a:prstGeom prst="rect">
            <a:avLst/>
          </a:prstGeom>
          <a:noFill/>
        </p:spPr>
        <p:txBody>
          <a:bodyPr wrap="square">
            <a:spAutoFit/>
          </a:bodyPr>
          <a:lstStyle/>
          <a:p>
            <a:r>
              <a:rPr lang="vi-VN" sz="2000" kern="100" dirty="0">
                <a:effectLst/>
                <a:latin typeface="Times New Roman" panose="02020603050405020304" pitchFamily="18" charset="0"/>
                <a:ea typeface="Arial" panose="020B0604020202020204" pitchFamily="34" charset="0"/>
                <a:cs typeface="Times New Roman" panose="02020603050405020304" pitchFamily="18" charset="0"/>
              </a:rPr>
              <a:t>- Sửa dữ liệu:</a:t>
            </a:r>
            <a:endParaRPr lang="en-US" sz="2000" kern="100" dirty="0">
              <a:effectLst/>
              <a:latin typeface="Times New Roman" panose="02020603050405020304" pitchFamily="18" charset="0"/>
              <a:ea typeface="Arial" panose="020B0604020202020204" pitchFamily="34" charset="0"/>
              <a:cs typeface="Times New Roman" panose="02020603050405020304" pitchFamily="18" charset="0"/>
            </a:endParaRPr>
          </a:p>
        </p:txBody>
      </p:sp>
      <p:pic>
        <p:nvPicPr>
          <p:cNvPr id="12" name="Hình ảnh 19">
            <a:extLst>
              <a:ext uri="{FF2B5EF4-FFF2-40B4-BE49-F238E27FC236}">
                <a16:creationId xmlns:a16="http://schemas.microsoft.com/office/drawing/2014/main" id="{0488C49A-1778-9BF8-47F1-68FC8041A0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30633" y="3587751"/>
            <a:ext cx="5579745" cy="2666268"/>
          </a:xfrm>
          <a:prstGeom prst="rect">
            <a:avLst/>
          </a:prstGeom>
        </p:spPr>
      </p:pic>
    </p:spTree>
    <p:extLst>
      <p:ext uri="{BB962C8B-B14F-4D97-AF65-F5344CB8AC3E}">
        <p14:creationId xmlns:p14="http://schemas.microsoft.com/office/powerpoint/2010/main" val="5646142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4" name="Hình ảnh 3">
            <a:extLst>
              <a:ext uri="{FF2B5EF4-FFF2-40B4-BE49-F238E27FC236}">
                <a16:creationId xmlns:a16="http://schemas.microsoft.com/office/drawing/2014/main" id="{B3B21CD1-2D18-6412-51DF-FEAD54D9F0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8643" y="1261063"/>
            <a:ext cx="6299887" cy="4220924"/>
          </a:xfrm>
          <a:prstGeom prst="rect">
            <a:avLst/>
          </a:prstGeom>
        </p:spPr>
      </p:pic>
      <p:sp>
        <p:nvSpPr>
          <p:cNvPr id="3" name="Content Placeholder 2">
            <a:extLst>
              <a:ext uri="{FF2B5EF4-FFF2-40B4-BE49-F238E27FC236}">
                <a16:creationId xmlns:a16="http://schemas.microsoft.com/office/drawing/2014/main" id="{0422BA26-FABA-FEA2-4B2A-9AF7218584CC}"/>
              </a:ext>
            </a:extLst>
          </p:cNvPr>
          <p:cNvSpPr>
            <a:spLocks noGrp="1"/>
          </p:cNvSpPr>
          <p:nvPr>
            <p:ph idx="1"/>
          </p:nvPr>
        </p:nvSpPr>
        <p:spPr>
          <a:xfrm>
            <a:off x="913774" y="2367092"/>
            <a:ext cx="3740509" cy="3881309"/>
          </a:xfrm>
        </p:spPr>
        <p:txBody>
          <a:bodyPr>
            <a:normAutofit/>
          </a:bodyPr>
          <a:lstStyle/>
          <a:p>
            <a:pPr marL="0" marR="0">
              <a:spcBef>
                <a:spcPts val="0"/>
              </a:spcBef>
              <a:spcAft>
                <a:spcPts val="800"/>
              </a:spcAft>
            </a:pPr>
            <a:r>
              <a:rPr lang="vi-VN" sz="2400" b="1" i="1" kern="100" dirty="0">
                <a:solidFill>
                  <a:schemeClr val="accent5">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 Thực thi một số chức năng:</a:t>
            </a:r>
            <a:endParaRPr lang="en-US" sz="2400" b="1" i="1" kern="100" dirty="0">
              <a:solidFill>
                <a:schemeClr val="accent5">
                  <a:lumMod val="7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p>
            <a:pPr marL="0" marR="0">
              <a:spcBef>
                <a:spcPts val="0"/>
              </a:spcBef>
              <a:spcAft>
                <a:spcPts val="800"/>
              </a:spcAft>
            </a:pPr>
            <a:r>
              <a:rPr lang="vi-VN" sz="2000" kern="100" dirty="0">
                <a:effectLst/>
                <a:latin typeface="Times New Roman" panose="02020603050405020304" pitchFamily="18" charset="0"/>
                <a:ea typeface="Arial" panose="020B0604020202020204" pitchFamily="34" charset="0"/>
                <a:cs typeface="Times New Roman" panose="02020603050405020304" pitchFamily="18" charset="0"/>
              </a:rPr>
              <a:t>- Chức năng thêm:</a:t>
            </a:r>
            <a:endParaRPr lang="en-US" sz="2000" kern="1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a:spcBef>
                <a:spcPts val="0"/>
              </a:spcBef>
              <a:spcAft>
                <a:spcPts val="800"/>
              </a:spcAft>
            </a:pPr>
            <a:r>
              <a:rPr lang="vi-VN" sz="2000" kern="100" dirty="0">
                <a:effectLst/>
                <a:latin typeface="Times New Roman" panose="02020603050405020304" pitchFamily="18" charset="0"/>
                <a:ea typeface="Arial" panose="020B0604020202020204" pitchFamily="34" charset="0"/>
                <a:cs typeface="Times New Roman" panose="02020603050405020304" pitchFamily="18" charset="0"/>
              </a:rPr>
              <a:t>Bước 1: Người dùng nhập thông tin sinh viên vào khung chi tiết.</a:t>
            </a:r>
            <a:endParaRPr lang="en-US" sz="2000" kern="100" dirty="0">
              <a:effectLst/>
              <a:latin typeface="Times New Roman" panose="02020603050405020304" pitchFamily="18" charset="0"/>
              <a:ea typeface="Arial" panose="020B0604020202020204" pitchFamily="34" charset="0"/>
              <a:cs typeface="Times New Roman" panose="02020603050405020304" pitchFamily="18" charset="0"/>
            </a:endParaRPr>
          </a:p>
          <a:p>
            <a:endParaRPr lang="en-US" sz="1800" dirty="0"/>
          </a:p>
        </p:txBody>
      </p:sp>
    </p:spTree>
    <p:extLst>
      <p:ext uri="{BB962C8B-B14F-4D97-AF65-F5344CB8AC3E}">
        <p14:creationId xmlns:p14="http://schemas.microsoft.com/office/powerpoint/2010/main" val="7597334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4" name="Hình ảnh 4">
            <a:extLst>
              <a:ext uri="{FF2B5EF4-FFF2-40B4-BE49-F238E27FC236}">
                <a16:creationId xmlns:a16="http://schemas.microsoft.com/office/drawing/2014/main" id="{CD140B96-1B2E-35ED-C47A-38190386F4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8643" y="1261063"/>
            <a:ext cx="6299887" cy="4220924"/>
          </a:xfrm>
          <a:prstGeom prst="rect">
            <a:avLst/>
          </a:prstGeom>
        </p:spPr>
      </p:pic>
      <p:sp>
        <p:nvSpPr>
          <p:cNvPr id="3" name="Content Placeholder 2">
            <a:extLst>
              <a:ext uri="{FF2B5EF4-FFF2-40B4-BE49-F238E27FC236}">
                <a16:creationId xmlns:a16="http://schemas.microsoft.com/office/drawing/2014/main" id="{1F2380F3-39E1-4F43-1EE7-2F7C51EEEF5E}"/>
              </a:ext>
            </a:extLst>
          </p:cNvPr>
          <p:cNvSpPr>
            <a:spLocks noGrp="1"/>
          </p:cNvSpPr>
          <p:nvPr>
            <p:ph idx="1"/>
          </p:nvPr>
        </p:nvSpPr>
        <p:spPr>
          <a:xfrm>
            <a:off x="913774" y="2367092"/>
            <a:ext cx="3740509" cy="3881309"/>
          </a:xfrm>
        </p:spPr>
        <p:txBody>
          <a:bodyPr>
            <a:normAutofit/>
          </a:bodyPr>
          <a:lstStyle/>
          <a:p>
            <a:r>
              <a:rPr lang="vi-VN" sz="2000" kern="100" dirty="0">
                <a:effectLst/>
                <a:latin typeface="Times New Roman" panose="02020603050405020304" pitchFamily="18" charset="0"/>
                <a:ea typeface="Arial" panose="020B0604020202020204" pitchFamily="34" charset="0"/>
                <a:cs typeface="Times New Roman" panose="02020603050405020304" pitchFamily="18" charset="0"/>
              </a:rPr>
              <a:t>Bước 2: Khi người dùng nhấn vào nút lệnh “Thêm” thì khi nhập thành công thì ta sẽ được hình bên dưới</a:t>
            </a:r>
            <a:r>
              <a:rPr lang="vi-VN" sz="1800" kern="100" dirty="0">
                <a:effectLst/>
                <a:latin typeface="Times New Roman" panose="02020603050405020304" pitchFamily="18" charset="0"/>
                <a:ea typeface="Arial" panose="020B0604020202020204" pitchFamily="34" charset="0"/>
                <a:cs typeface="Times New Roman" panose="02020603050405020304" pitchFamily="18" charset="0"/>
              </a:rPr>
              <a:t>.</a:t>
            </a:r>
            <a:endParaRPr lang="en-US" sz="1800" kern="100" dirty="0">
              <a:effectLst/>
              <a:latin typeface="Times New Roman" panose="02020603050405020304" pitchFamily="18" charset="0"/>
              <a:ea typeface="Arial" panose="020B0604020202020204" pitchFamily="34" charset="0"/>
              <a:cs typeface="Times New Roman" panose="02020603050405020304" pitchFamily="18" charset="0"/>
            </a:endParaRPr>
          </a:p>
          <a:p>
            <a:endParaRPr lang="en-US" sz="1800" dirty="0"/>
          </a:p>
        </p:txBody>
      </p:sp>
    </p:spTree>
    <p:extLst>
      <p:ext uri="{BB962C8B-B14F-4D97-AF65-F5344CB8AC3E}">
        <p14:creationId xmlns:p14="http://schemas.microsoft.com/office/powerpoint/2010/main" val="6816008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4" name="Hình ảnh 6">
            <a:extLst>
              <a:ext uri="{FF2B5EF4-FFF2-40B4-BE49-F238E27FC236}">
                <a16:creationId xmlns:a16="http://schemas.microsoft.com/office/drawing/2014/main" id="{BFCFC6A4-D9ED-28F9-4D4B-CDD9CD3E33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8643" y="1268938"/>
            <a:ext cx="6299887" cy="4205174"/>
          </a:xfrm>
          <a:prstGeom prst="rect">
            <a:avLst/>
          </a:prstGeom>
        </p:spPr>
      </p:pic>
      <p:sp>
        <p:nvSpPr>
          <p:cNvPr id="3" name="Content Placeholder 2">
            <a:extLst>
              <a:ext uri="{FF2B5EF4-FFF2-40B4-BE49-F238E27FC236}">
                <a16:creationId xmlns:a16="http://schemas.microsoft.com/office/drawing/2014/main" id="{FF9B8038-1485-239B-0F54-033D65F8F856}"/>
              </a:ext>
            </a:extLst>
          </p:cNvPr>
          <p:cNvSpPr>
            <a:spLocks noGrp="1"/>
          </p:cNvSpPr>
          <p:nvPr>
            <p:ph idx="1"/>
          </p:nvPr>
        </p:nvSpPr>
        <p:spPr>
          <a:xfrm>
            <a:off x="913774" y="2367092"/>
            <a:ext cx="3740509" cy="3881309"/>
          </a:xfrm>
        </p:spPr>
        <p:txBody>
          <a:bodyPr>
            <a:normAutofit/>
          </a:bodyPr>
          <a:lstStyle/>
          <a:p>
            <a:pPr marL="0" marR="0">
              <a:spcBef>
                <a:spcPts val="0"/>
              </a:spcBef>
              <a:spcAft>
                <a:spcPts val="800"/>
              </a:spcAft>
            </a:pPr>
            <a:r>
              <a:rPr lang="vi-VN" sz="2000" kern="100" dirty="0">
                <a:effectLst/>
                <a:latin typeface="Times New Roman" panose="02020603050405020304" pitchFamily="18" charset="0"/>
                <a:ea typeface="Arial" panose="020B0604020202020204" pitchFamily="34" charset="0"/>
                <a:cs typeface="Times New Roman" panose="02020603050405020304" pitchFamily="18" charset="0"/>
              </a:rPr>
              <a:t>- Chức năng sửa:</a:t>
            </a:r>
            <a:endParaRPr lang="en-US" sz="2000" kern="1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a:spcBef>
                <a:spcPts val="0"/>
              </a:spcBef>
              <a:spcAft>
                <a:spcPts val="800"/>
              </a:spcAft>
            </a:pPr>
            <a:r>
              <a:rPr lang="vi-VN" sz="2000" kern="100" dirty="0">
                <a:effectLst/>
                <a:latin typeface="Times New Roman" panose="02020603050405020304" pitchFamily="18" charset="0"/>
                <a:ea typeface="Arial" panose="020B0604020202020204" pitchFamily="34" charset="0"/>
                <a:cs typeface="Times New Roman" panose="02020603050405020304" pitchFamily="18" charset="0"/>
              </a:rPr>
              <a:t>Bước 1: Nhấn vào nút “Sửa”, sau đó chọn sinh viên cần sửa.</a:t>
            </a:r>
            <a:endParaRPr lang="en-US" sz="2000" kern="100" dirty="0">
              <a:effectLst/>
              <a:latin typeface="Times New Roman" panose="02020603050405020304" pitchFamily="18" charset="0"/>
              <a:ea typeface="Arial" panose="020B0604020202020204" pitchFamily="34" charset="0"/>
              <a:cs typeface="Times New Roman" panose="02020603050405020304" pitchFamily="18" charset="0"/>
            </a:endParaRPr>
          </a:p>
          <a:p>
            <a:endParaRPr lang="en-US" sz="1800" dirty="0"/>
          </a:p>
        </p:txBody>
      </p:sp>
    </p:spTree>
    <p:extLst>
      <p:ext uri="{BB962C8B-B14F-4D97-AF65-F5344CB8AC3E}">
        <p14:creationId xmlns:p14="http://schemas.microsoft.com/office/powerpoint/2010/main" val="30081621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4" name="Hình ảnh 7">
            <a:extLst>
              <a:ext uri="{FF2B5EF4-FFF2-40B4-BE49-F238E27FC236}">
                <a16:creationId xmlns:a16="http://schemas.microsoft.com/office/drawing/2014/main" id="{4730706D-D18A-FBF2-98AD-6D2DE14E0B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8643" y="1268938"/>
            <a:ext cx="6299887" cy="4205174"/>
          </a:xfrm>
          <a:prstGeom prst="rect">
            <a:avLst/>
          </a:prstGeom>
        </p:spPr>
      </p:pic>
      <p:sp>
        <p:nvSpPr>
          <p:cNvPr id="3" name="Content Placeholder 2">
            <a:extLst>
              <a:ext uri="{FF2B5EF4-FFF2-40B4-BE49-F238E27FC236}">
                <a16:creationId xmlns:a16="http://schemas.microsoft.com/office/drawing/2014/main" id="{7E26E64F-B272-8795-1E0A-42481CC4BDBD}"/>
              </a:ext>
            </a:extLst>
          </p:cNvPr>
          <p:cNvSpPr>
            <a:spLocks noGrp="1"/>
          </p:cNvSpPr>
          <p:nvPr>
            <p:ph idx="1"/>
          </p:nvPr>
        </p:nvSpPr>
        <p:spPr>
          <a:xfrm>
            <a:off x="913774" y="2367092"/>
            <a:ext cx="3740509" cy="3881309"/>
          </a:xfrm>
        </p:spPr>
        <p:txBody>
          <a:bodyPr>
            <a:normAutofit/>
          </a:bodyPr>
          <a:lstStyle/>
          <a:p>
            <a:pPr marL="0" marR="0">
              <a:spcBef>
                <a:spcPts val="0"/>
              </a:spcBef>
              <a:spcAft>
                <a:spcPts val="800"/>
              </a:spcAft>
            </a:pPr>
            <a:r>
              <a:rPr lang="vi-VN" sz="2000" kern="100" dirty="0">
                <a:effectLst/>
                <a:latin typeface="Times New Roman" panose="02020603050405020304" pitchFamily="18" charset="0"/>
                <a:ea typeface="Arial" panose="020B0604020202020204" pitchFamily="34" charset="0"/>
                <a:cs typeface="Times New Roman" panose="02020603050405020304" pitchFamily="18" charset="0"/>
              </a:rPr>
              <a:t>Bước 2: Sửa trực tiếp thông tin sinh viên trong mục thông tin chi tiết.</a:t>
            </a:r>
            <a:endParaRPr lang="en-US" sz="2000" kern="1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a:spcBef>
                <a:spcPts val="0"/>
              </a:spcBef>
              <a:spcAft>
                <a:spcPts val="800"/>
              </a:spcAft>
            </a:pPr>
            <a:r>
              <a:rPr lang="vi-VN" sz="2000" kern="100" dirty="0">
                <a:effectLst/>
                <a:latin typeface="Times New Roman" panose="02020603050405020304" pitchFamily="18" charset="0"/>
                <a:ea typeface="Arial" panose="020B0604020202020204" pitchFamily="34" charset="0"/>
                <a:cs typeface="Times New Roman" panose="02020603050405020304" pitchFamily="18" charset="0"/>
              </a:rPr>
              <a:t>Ví dụ: Xóa họ tên sinh viên rồi nhập lại tên khác. Sau đó nhấn nút “Lưu”.</a:t>
            </a:r>
            <a:endParaRPr lang="en-US" sz="2000" kern="100" dirty="0">
              <a:effectLst/>
              <a:latin typeface="Times New Roman" panose="02020603050405020304" pitchFamily="18" charset="0"/>
              <a:ea typeface="Arial" panose="020B0604020202020204" pitchFamily="34" charset="0"/>
              <a:cs typeface="Times New Roman" panose="02020603050405020304" pitchFamily="18" charset="0"/>
            </a:endParaRPr>
          </a:p>
          <a:p>
            <a:endParaRPr lang="en-US" sz="1800" dirty="0"/>
          </a:p>
        </p:txBody>
      </p:sp>
    </p:spTree>
    <p:extLst>
      <p:ext uri="{BB962C8B-B14F-4D97-AF65-F5344CB8AC3E}">
        <p14:creationId xmlns:p14="http://schemas.microsoft.com/office/powerpoint/2010/main" val="12702280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4" name="Hình ảnh 8">
            <a:extLst>
              <a:ext uri="{FF2B5EF4-FFF2-40B4-BE49-F238E27FC236}">
                <a16:creationId xmlns:a16="http://schemas.microsoft.com/office/drawing/2014/main" id="{5A03C58C-0CA7-42B5-4486-8BF42BD5EE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8061" y="1138845"/>
            <a:ext cx="6200163" cy="4123109"/>
          </a:xfrm>
          <a:prstGeom prst="roundRect">
            <a:avLst>
              <a:gd name="adj" fmla="val 2392"/>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
        <p:nvSpPr>
          <p:cNvPr id="3" name="Content Placeholder 2">
            <a:extLst>
              <a:ext uri="{FF2B5EF4-FFF2-40B4-BE49-F238E27FC236}">
                <a16:creationId xmlns:a16="http://schemas.microsoft.com/office/drawing/2014/main" id="{BF43D47B-25D7-CCA8-2DC1-6535D44401E4}"/>
              </a:ext>
            </a:extLst>
          </p:cNvPr>
          <p:cNvSpPr>
            <a:spLocks noGrp="1"/>
          </p:cNvSpPr>
          <p:nvPr>
            <p:ph idx="1"/>
          </p:nvPr>
        </p:nvSpPr>
        <p:spPr>
          <a:xfrm>
            <a:off x="913774" y="2367092"/>
            <a:ext cx="3893978" cy="3424107"/>
          </a:xfrm>
        </p:spPr>
        <p:txBody>
          <a:bodyPr>
            <a:normAutofit/>
          </a:bodyPr>
          <a:lstStyle/>
          <a:p>
            <a:pPr marL="0" marR="0">
              <a:spcBef>
                <a:spcPts val="0"/>
              </a:spcBef>
              <a:spcAft>
                <a:spcPts val="800"/>
              </a:spcAft>
            </a:pPr>
            <a:r>
              <a:rPr lang="vi-VN" sz="2000" kern="100" dirty="0">
                <a:effectLst/>
                <a:latin typeface="Times New Roman" panose="02020603050405020304" pitchFamily="18" charset="0"/>
                <a:ea typeface="Arial" panose="020B0604020202020204" pitchFamily="34" charset="0"/>
                <a:cs typeface="Times New Roman" panose="02020603050405020304" pitchFamily="18" charset="0"/>
              </a:rPr>
              <a:t>- Chức năng xóa:</a:t>
            </a:r>
            <a:endParaRPr lang="en-US" sz="2000" kern="1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a:spcBef>
                <a:spcPts val="0"/>
              </a:spcBef>
              <a:spcAft>
                <a:spcPts val="800"/>
              </a:spcAft>
            </a:pPr>
            <a:r>
              <a:rPr lang="vi-VN" sz="2000" kern="100" dirty="0">
                <a:effectLst/>
                <a:latin typeface="Times New Roman" panose="02020603050405020304" pitchFamily="18" charset="0"/>
                <a:ea typeface="Arial" panose="020B0604020202020204" pitchFamily="34" charset="0"/>
                <a:cs typeface="Times New Roman" panose="02020603050405020304" pitchFamily="18" charset="0"/>
              </a:rPr>
              <a:t>Bước 1: Chọn sinh viên cần xóa</a:t>
            </a:r>
            <a:r>
              <a:rPr lang="vi-VN" sz="1600" kern="100" dirty="0">
                <a:effectLst/>
                <a:latin typeface="Times New Roman" panose="02020603050405020304" pitchFamily="18" charset="0"/>
                <a:ea typeface="Arial" panose="020B0604020202020204" pitchFamily="34" charset="0"/>
                <a:cs typeface="Times New Roman" panose="02020603050405020304" pitchFamily="18" charset="0"/>
              </a:rPr>
              <a:t>.</a:t>
            </a:r>
            <a:endParaRPr lang="en-US" sz="1600" kern="100" dirty="0">
              <a:effectLst/>
              <a:latin typeface="Times New Roman" panose="02020603050405020304" pitchFamily="18" charset="0"/>
              <a:ea typeface="Arial" panose="020B0604020202020204" pitchFamily="34" charset="0"/>
              <a:cs typeface="Times New Roman" panose="02020603050405020304" pitchFamily="18" charset="0"/>
            </a:endParaRPr>
          </a:p>
          <a:p>
            <a:endParaRPr lang="en-US" sz="1600" dirty="0"/>
          </a:p>
        </p:txBody>
      </p:sp>
    </p:spTree>
    <p:extLst>
      <p:ext uri="{BB962C8B-B14F-4D97-AF65-F5344CB8AC3E}">
        <p14:creationId xmlns:p14="http://schemas.microsoft.com/office/powerpoint/2010/main" val="12301809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4" name="Hình ảnh 9">
            <a:extLst>
              <a:ext uri="{FF2B5EF4-FFF2-40B4-BE49-F238E27FC236}">
                <a16:creationId xmlns:a16="http://schemas.microsoft.com/office/drawing/2014/main" id="{4FBB14AD-EEA4-4AA1-9ECA-AB624CA1B5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8061" y="1138845"/>
            <a:ext cx="6200163" cy="4123109"/>
          </a:xfrm>
          <a:prstGeom prst="roundRect">
            <a:avLst>
              <a:gd name="adj" fmla="val 2392"/>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
        <p:nvSpPr>
          <p:cNvPr id="3" name="Content Placeholder 2">
            <a:extLst>
              <a:ext uri="{FF2B5EF4-FFF2-40B4-BE49-F238E27FC236}">
                <a16:creationId xmlns:a16="http://schemas.microsoft.com/office/drawing/2014/main" id="{78BD81E8-48BA-0313-EC67-5BC99913FF10}"/>
              </a:ext>
            </a:extLst>
          </p:cNvPr>
          <p:cNvSpPr>
            <a:spLocks noGrp="1"/>
          </p:cNvSpPr>
          <p:nvPr>
            <p:ph idx="1"/>
          </p:nvPr>
        </p:nvSpPr>
        <p:spPr>
          <a:xfrm>
            <a:off x="913774" y="2367092"/>
            <a:ext cx="3893978" cy="3424107"/>
          </a:xfrm>
        </p:spPr>
        <p:txBody>
          <a:bodyPr>
            <a:normAutofit/>
          </a:bodyPr>
          <a:lstStyle/>
          <a:p>
            <a:r>
              <a:rPr lang="vi-VN" sz="2000" kern="100" dirty="0">
                <a:effectLst/>
                <a:latin typeface="Times New Roman" panose="02020603050405020304" pitchFamily="18" charset="0"/>
                <a:ea typeface="Arial" panose="020B0604020202020204" pitchFamily="34" charset="0"/>
                <a:cs typeface="Times New Roman" panose="02020603050405020304" pitchFamily="18" charset="0"/>
              </a:rPr>
              <a:t>Bước 2. Nhấn vào nút “Xóa”, sau đó sẽ xuất hiện thanh thông báo xác nhận việc bạn muốn xóa không. Nếu chọn “Có” thì sinh viên đó sẽ bị xóa.</a:t>
            </a:r>
            <a:endParaRPr lang="en-US" sz="2000" kern="100" dirty="0">
              <a:effectLst/>
              <a:latin typeface="Times New Roman" panose="02020603050405020304" pitchFamily="18" charset="0"/>
              <a:ea typeface="Arial" panose="020B0604020202020204" pitchFamily="34" charset="0"/>
              <a:cs typeface="Times New Roman" panose="02020603050405020304" pitchFamily="18" charset="0"/>
            </a:endParaRPr>
          </a:p>
          <a:p>
            <a:endParaRPr lang="en-US" sz="1600" dirty="0"/>
          </a:p>
        </p:txBody>
      </p:sp>
    </p:spTree>
    <p:extLst>
      <p:ext uri="{BB962C8B-B14F-4D97-AF65-F5344CB8AC3E}">
        <p14:creationId xmlns:p14="http://schemas.microsoft.com/office/powerpoint/2010/main" val="1191066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8" name="Rectangle 17">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8B9C69-DE87-946E-DF6F-5DF90A228BD7}"/>
              </a:ext>
            </a:extLst>
          </p:cNvPr>
          <p:cNvSpPr>
            <a:spLocks noGrp="1"/>
          </p:cNvSpPr>
          <p:nvPr>
            <p:ph type="title"/>
          </p:nvPr>
        </p:nvSpPr>
        <p:spPr>
          <a:xfrm>
            <a:off x="761803" y="350196"/>
            <a:ext cx="4646904" cy="1624520"/>
          </a:xfrm>
        </p:spPr>
        <p:txBody>
          <a:bodyPr anchor="ctr">
            <a:normAutofit/>
          </a:bodyPr>
          <a:lstStyle/>
          <a:p>
            <a:r>
              <a:rPr lang="vi-VN" sz="4000" dirty="0">
                <a:effectLst/>
                <a:latin typeface="Times New Roman" panose="02020603050405020304" pitchFamily="18" charset="0"/>
                <a:ea typeface="Arial" panose="020B0604020202020204" pitchFamily="34" charset="0"/>
              </a:rPr>
              <a:t>Chương 1. Khảo sát hệ thống</a:t>
            </a:r>
            <a:endParaRPr lang="en-US" sz="4000" dirty="0"/>
          </a:p>
        </p:txBody>
      </p:sp>
      <p:sp>
        <p:nvSpPr>
          <p:cNvPr id="3" name="Content Placeholder 2">
            <a:extLst>
              <a:ext uri="{FF2B5EF4-FFF2-40B4-BE49-F238E27FC236}">
                <a16:creationId xmlns:a16="http://schemas.microsoft.com/office/drawing/2014/main" id="{0A858D8C-D29A-3050-63C1-16C7BE82341D}"/>
              </a:ext>
            </a:extLst>
          </p:cNvPr>
          <p:cNvSpPr>
            <a:spLocks noGrp="1"/>
          </p:cNvSpPr>
          <p:nvPr>
            <p:ph idx="1"/>
          </p:nvPr>
        </p:nvSpPr>
        <p:spPr>
          <a:xfrm>
            <a:off x="761802" y="3129280"/>
            <a:ext cx="4646905" cy="3586480"/>
          </a:xfrm>
        </p:spPr>
        <p:txBody>
          <a:bodyPr anchor="ctr">
            <a:normAutofit fontScale="92500" lnSpcReduction="10000"/>
          </a:bodyPr>
          <a:lstStyle/>
          <a:p>
            <a:pPr marL="0" marR="0">
              <a:spcBef>
                <a:spcPts val="200"/>
              </a:spcBef>
              <a:spcAft>
                <a:spcPts val="0"/>
              </a:spcAft>
            </a:pPr>
            <a:r>
              <a:rPr lang="vi-VN" b="1" kern="100" dirty="0">
                <a:effectLst/>
                <a:latin typeface="Times New Roman" panose="02020603050405020304" pitchFamily="18" charset="0"/>
                <a:ea typeface="Times New Roman" panose="02020603050405020304" pitchFamily="18" charset="0"/>
                <a:cs typeface="Times New Roman" panose="02020603050405020304" pitchFamily="18" charset="0"/>
              </a:rPr>
              <a:t>1.2. Khảo sát và đánh giá hiện trạng</a:t>
            </a:r>
            <a:endParaRPr lang="en-US" b="1"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200"/>
              </a:spcBef>
              <a:spcAft>
                <a:spcPts val="0"/>
              </a:spcAft>
            </a:pPr>
            <a:r>
              <a:rPr lang="vi-VN" b="1" kern="100" dirty="0">
                <a:effectLst/>
                <a:latin typeface="Times New Roman" panose="02020603050405020304" pitchFamily="18" charset="0"/>
                <a:ea typeface="Times New Roman" panose="02020603050405020304" pitchFamily="18" charset="0"/>
                <a:cs typeface="Times New Roman" panose="02020603050405020304" pitchFamily="18" charset="0"/>
              </a:rPr>
              <a:t>1.2.1. Quy trình xử lý nghiệp vụ</a:t>
            </a:r>
            <a:endParaRPr lang="en-US" b="1"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0"/>
              </a:spcBef>
              <a:spcAft>
                <a:spcPts val="800"/>
              </a:spcAft>
            </a:pPr>
            <a:r>
              <a:rPr lang="vi-VN" b="1" kern="100" dirty="0">
                <a:effectLst/>
                <a:latin typeface="Times New Roman" panose="02020603050405020304" pitchFamily="18" charset="0"/>
                <a:ea typeface="Arial" panose="020B0604020202020204" pitchFamily="34" charset="0"/>
                <a:cs typeface="Times New Roman" panose="02020603050405020304" pitchFamily="18" charset="0"/>
              </a:rPr>
              <a:t> Bộ phận xử lý hồ sơ nhập học</a:t>
            </a:r>
            <a:endParaRPr lang="en-US" b="1" kern="1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a:spcBef>
                <a:spcPts val="0"/>
              </a:spcBef>
              <a:spcAft>
                <a:spcPts val="800"/>
              </a:spcAft>
            </a:pPr>
            <a:r>
              <a:rPr lang="vi-VN" b="1" kern="100" dirty="0">
                <a:effectLst/>
                <a:latin typeface="Times New Roman" panose="02020603050405020304" pitchFamily="18" charset="0"/>
                <a:ea typeface="Arial" panose="020B0604020202020204" pitchFamily="34" charset="0"/>
                <a:cs typeface="Times New Roman" panose="02020603050405020304" pitchFamily="18" charset="0"/>
              </a:rPr>
              <a:t> Bộ phận quản lý học phần</a:t>
            </a:r>
          </a:p>
          <a:p>
            <a:pPr marL="0">
              <a:spcBef>
                <a:spcPts val="0"/>
              </a:spcBef>
              <a:spcAft>
                <a:spcPts val="800"/>
              </a:spcAft>
            </a:pPr>
            <a:r>
              <a:rPr lang="vi-VN" b="1" kern="100" dirty="0">
                <a:effectLst/>
                <a:latin typeface="Times New Roman" panose="02020603050405020304" pitchFamily="18" charset="0"/>
                <a:ea typeface="Arial" panose="020B0604020202020204" pitchFamily="34" charset="0"/>
                <a:cs typeface="Times New Roman" panose="02020603050405020304" pitchFamily="18" charset="0"/>
              </a:rPr>
              <a:t> Bộ phận xử lý điểm</a:t>
            </a:r>
            <a:r>
              <a:rPr lang="vi-VN" kern="100" dirty="0">
                <a:effectLst/>
                <a:latin typeface="Times New Roman" panose="02020603050405020304" pitchFamily="18" charset="0"/>
                <a:ea typeface="Arial" panose="020B0604020202020204" pitchFamily="34" charset="0"/>
                <a:cs typeface="Times New Roman" panose="02020603050405020304" pitchFamily="18" charset="0"/>
              </a:rPr>
              <a:t> </a:t>
            </a:r>
          </a:p>
          <a:p>
            <a:pPr marL="0">
              <a:spcBef>
                <a:spcPts val="0"/>
              </a:spcBef>
              <a:spcAft>
                <a:spcPts val="800"/>
              </a:spcAft>
            </a:pPr>
            <a:r>
              <a:rPr lang="vi-VN" b="1" kern="100" dirty="0">
                <a:effectLst/>
                <a:latin typeface="Times New Roman" panose="02020603050405020304" pitchFamily="18" charset="0"/>
                <a:ea typeface="Arial" panose="020B0604020202020204" pitchFamily="34" charset="0"/>
                <a:cs typeface="Times New Roman" panose="02020603050405020304" pitchFamily="18" charset="0"/>
              </a:rPr>
              <a:t> Bộ phận xử lý học vụ</a:t>
            </a:r>
          </a:p>
          <a:p>
            <a:pPr marL="0" marR="0" indent="0">
              <a:spcBef>
                <a:spcPts val="0"/>
              </a:spcBef>
              <a:spcAft>
                <a:spcPts val="800"/>
              </a:spcAft>
              <a:buNone/>
            </a:pPr>
            <a:endParaRPr lang="en-US" sz="2000" kern="100" dirty="0">
              <a:effectLst/>
              <a:latin typeface="Times New Roman" panose="02020603050405020304" pitchFamily="18" charset="0"/>
              <a:ea typeface="Arial" panose="020B0604020202020204" pitchFamily="34" charset="0"/>
              <a:cs typeface="Times New Roman" panose="02020603050405020304" pitchFamily="18" charset="0"/>
            </a:endParaRPr>
          </a:p>
          <a:p>
            <a:endParaRPr lang="en-US" sz="2000" dirty="0"/>
          </a:p>
        </p:txBody>
      </p:sp>
      <p:pic>
        <p:nvPicPr>
          <p:cNvPr id="5" name="Picture 4" descr="Metal tic-tac-toe game pieces">
            <a:extLst>
              <a:ext uri="{FF2B5EF4-FFF2-40B4-BE49-F238E27FC236}">
                <a16:creationId xmlns:a16="http://schemas.microsoft.com/office/drawing/2014/main" id="{ADBAD917-BB83-EC7D-1220-B496E1D3B576}"/>
              </a:ext>
            </a:extLst>
          </p:cNvPr>
          <p:cNvPicPr>
            <a:picLocks noChangeAspect="1"/>
          </p:cNvPicPr>
          <p:nvPr/>
        </p:nvPicPr>
        <p:blipFill rotWithShape="1">
          <a:blip r:embed="rId2"/>
          <a:srcRect l="9846" r="23413"/>
          <a:stretch/>
        </p:blipFill>
        <p:spPr>
          <a:xfrm>
            <a:off x="6096000" y="1"/>
            <a:ext cx="6102825" cy="6858000"/>
          </a:xfrm>
          <a:prstGeom prst="rect">
            <a:avLst/>
          </a:prstGeom>
        </p:spPr>
      </p:pic>
    </p:spTree>
    <p:extLst>
      <p:ext uri="{BB962C8B-B14F-4D97-AF65-F5344CB8AC3E}">
        <p14:creationId xmlns:p14="http://schemas.microsoft.com/office/powerpoint/2010/main" val="3933338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22ADE3-AC38-FA25-6D14-7EB62C8BA2E1}"/>
              </a:ext>
            </a:extLst>
          </p:cNvPr>
          <p:cNvSpPr>
            <a:spLocks noGrp="1"/>
          </p:cNvSpPr>
          <p:nvPr>
            <p:ph idx="1"/>
          </p:nvPr>
        </p:nvSpPr>
        <p:spPr/>
        <p:txBody>
          <a:bodyPr/>
          <a:lstStyle/>
          <a:p>
            <a:r>
              <a:rPr lang="vi-VN" sz="24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1.2.2. Các mẫu biểu </a:t>
            </a:r>
            <a:endParaRPr lang="en-US" sz="24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vi-VN" sz="24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1.3. Yêu cầu của hệ thống</a:t>
            </a:r>
          </a:p>
          <a:p>
            <a:pPr marL="0" marR="0">
              <a:lnSpc>
                <a:spcPct val="107000"/>
              </a:lnSpc>
              <a:spcBef>
                <a:spcPts val="0"/>
              </a:spcBef>
              <a:spcAft>
                <a:spcPts val="800"/>
              </a:spcAft>
            </a:pPr>
            <a:r>
              <a:rPr lang="vi-VN" sz="2200" kern="100" dirty="0">
                <a:effectLst/>
                <a:latin typeface="Times New Roman" panose="02020603050405020304" pitchFamily="18" charset="0"/>
                <a:ea typeface="Arial" panose="020B0604020202020204" pitchFamily="34" charset="0"/>
                <a:cs typeface="Times New Roman" panose="02020603050405020304" pitchFamily="18" charset="0"/>
              </a:rPr>
              <a:t>Xây dựng một phần mềm quản lý điểm có những chức năng cơ ban sau:</a:t>
            </a:r>
            <a:endParaRPr lang="en-US" sz="2200" kern="100"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vi-VN" sz="2200" kern="100" dirty="0">
                <a:effectLst/>
                <a:latin typeface="Times New Roman" panose="02020603050405020304" pitchFamily="18" charset="0"/>
                <a:ea typeface="Arial" panose="020B0604020202020204" pitchFamily="34" charset="0"/>
                <a:cs typeface="Times New Roman" panose="02020603050405020304" pitchFamily="18" charset="0"/>
              </a:rPr>
              <a:t>Cập nhật thông tin sinh viên, ngành học, lớp sinh viên, môn học, lớp học phần,...</a:t>
            </a:r>
            <a:endParaRPr lang="en-US" sz="2200" kern="100"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vi-VN" sz="2200" kern="100" dirty="0">
                <a:effectLst/>
                <a:latin typeface="Times New Roman" panose="02020603050405020304" pitchFamily="18" charset="0"/>
                <a:ea typeface="Arial" panose="020B0604020202020204" pitchFamily="34" charset="0"/>
                <a:cs typeface="Times New Roman" panose="02020603050405020304" pitchFamily="18" charset="0"/>
              </a:rPr>
              <a:t>Cho phép nhập điểm, xem điểm, in bảng điểm,...</a:t>
            </a:r>
            <a:endParaRPr lang="en-US" sz="2200" kern="100"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vi-VN" sz="2200" kern="100" dirty="0">
                <a:effectLst/>
                <a:latin typeface="Times New Roman" panose="02020603050405020304" pitchFamily="18" charset="0"/>
                <a:ea typeface="Arial" panose="020B0604020202020204" pitchFamily="34" charset="0"/>
                <a:cs typeface="Times New Roman" panose="02020603050405020304" pitchFamily="18" charset="0"/>
              </a:rPr>
              <a:t>Thực hiện việc tìm kiếm, thống kê báo cáo cần thiết.</a:t>
            </a:r>
            <a:endParaRPr lang="en-US" sz="22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242666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39CE0E-7360-FA2B-0DA7-A9FA565124AB}"/>
              </a:ext>
            </a:extLst>
          </p:cNvPr>
          <p:cNvSpPr>
            <a:spLocks noGrp="1"/>
          </p:cNvSpPr>
          <p:nvPr>
            <p:ph type="title"/>
          </p:nvPr>
        </p:nvSpPr>
        <p:spPr>
          <a:xfrm>
            <a:off x="630936" y="639520"/>
            <a:ext cx="3429000" cy="1719072"/>
          </a:xfrm>
        </p:spPr>
        <p:txBody>
          <a:bodyPr anchor="b">
            <a:normAutofit/>
          </a:bodyPr>
          <a:lstStyle/>
          <a:p>
            <a:r>
              <a:rPr lang="vi-VN" sz="2600" b="1" kern="100">
                <a:effectLst/>
                <a:latin typeface="Times New Roman" panose="02020603050405020304" pitchFamily="18" charset="0"/>
                <a:ea typeface="Times New Roman" panose="02020603050405020304" pitchFamily="18" charset="0"/>
                <a:cs typeface="Times New Roman" panose="02020603050405020304" pitchFamily="18" charset="0"/>
              </a:rPr>
              <a:t>Chương 2. Phân tích và thiết kế hệ thống</a:t>
            </a:r>
            <a:br>
              <a:rPr lang="en-US" sz="2600" b="1" kern="100">
                <a:effectLst/>
                <a:latin typeface="Times New Roman" panose="02020603050405020304" pitchFamily="18" charset="0"/>
                <a:ea typeface="Times New Roman" panose="02020603050405020304" pitchFamily="18" charset="0"/>
                <a:cs typeface="Times New Roman" panose="02020603050405020304" pitchFamily="18" charset="0"/>
              </a:rPr>
            </a:br>
            <a:endParaRPr lang="en-US" sz="2600"/>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7E8D2E5-6860-D2A9-FCFB-EC5435058A9E}"/>
              </a:ext>
            </a:extLst>
          </p:cNvPr>
          <p:cNvSpPr>
            <a:spLocks noGrp="1"/>
          </p:cNvSpPr>
          <p:nvPr>
            <p:ph idx="1"/>
          </p:nvPr>
        </p:nvSpPr>
        <p:spPr>
          <a:xfrm>
            <a:off x="630936" y="2807208"/>
            <a:ext cx="3429000" cy="3410712"/>
          </a:xfrm>
        </p:spPr>
        <p:txBody>
          <a:bodyPr anchor="t">
            <a:normAutofit/>
          </a:bodyPr>
          <a:lstStyle/>
          <a:p>
            <a:pPr marL="0" marR="0">
              <a:spcBef>
                <a:spcPts val="200"/>
              </a:spcBef>
              <a:spcAft>
                <a:spcPts val="0"/>
              </a:spcAft>
            </a:pPr>
            <a:r>
              <a:rPr lang="vi-VN" sz="2400" b="1" kern="100" dirty="0">
                <a:effectLst/>
                <a:latin typeface="Times New Roman" panose="02020603050405020304" pitchFamily="18" charset="0"/>
                <a:ea typeface="Times New Roman" panose="02020603050405020304" pitchFamily="18" charset="0"/>
                <a:cs typeface="Times New Roman" panose="02020603050405020304" pitchFamily="18" charset="0"/>
              </a:rPr>
              <a:t>2.1. Phân tích hệ thống </a:t>
            </a:r>
            <a:endParaRPr lang="en-US" sz="2400" b="1"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200"/>
              </a:spcBef>
              <a:spcAft>
                <a:spcPts val="0"/>
              </a:spcAft>
            </a:pPr>
            <a:r>
              <a:rPr lang="vi-VN" sz="2400" b="1" kern="100" dirty="0">
                <a:effectLst/>
                <a:latin typeface="Times New Roman" panose="02020603050405020304" pitchFamily="18" charset="0"/>
                <a:ea typeface="Times New Roman" panose="02020603050405020304" pitchFamily="18" charset="0"/>
                <a:cs typeface="Times New Roman" panose="02020603050405020304" pitchFamily="18" charset="0"/>
              </a:rPr>
              <a:t>2.1.1. Phân tích hệ thống về xử lý</a:t>
            </a:r>
            <a:endParaRPr lang="en-US" sz="2400" b="1"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a:spcBef>
                <a:spcPts val="200"/>
              </a:spcBef>
            </a:pPr>
            <a:r>
              <a:rPr lang="vi-VN" sz="2200" b="1" i="1" kern="100" dirty="0">
                <a:solidFill>
                  <a:schemeClr val="accent5">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Biểu đồ BFD:</a:t>
            </a:r>
            <a:endParaRPr lang="en-US" sz="2200" b="1" i="1" kern="100" dirty="0">
              <a:solidFill>
                <a:schemeClr val="accent5">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200"/>
              </a:spcBef>
              <a:spcAft>
                <a:spcPts val="0"/>
              </a:spcAft>
            </a:pPr>
            <a:endParaRPr lang="en-US" sz="2200" b="1" kern="1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4" name="Hình ảnh 1">
            <a:extLst>
              <a:ext uri="{FF2B5EF4-FFF2-40B4-BE49-F238E27FC236}">
                <a16:creationId xmlns:a16="http://schemas.microsoft.com/office/drawing/2014/main" id="{DB4F3219-D62E-CD4C-1071-FA984733972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54296" y="1418292"/>
            <a:ext cx="6903720" cy="4021416"/>
          </a:xfrm>
          <a:prstGeom prst="rect">
            <a:avLst/>
          </a:prstGeom>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242636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6" name="Hình ảnh 2">
            <a:extLst>
              <a:ext uri="{FF2B5EF4-FFF2-40B4-BE49-F238E27FC236}">
                <a16:creationId xmlns:a16="http://schemas.microsoft.com/office/drawing/2014/main" id="{1787E068-0282-54BB-4E88-426DCD221F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159" y="1056640"/>
            <a:ext cx="10149841" cy="5019040"/>
          </a:xfrm>
          <a:prstGeom prst="rect">
            <a:avLst/>
          </a:prstGeom>
        </p:spPr>
      </p:pic>
      <p:sp>
        <p:nvSpPr>
          <p:cNvPr id="3" name="Content Placeholder 2">
            <a:extLst>
              <a:ext uri="{FF2B5EF4-FFF2-40B4-BE49-F238E27FC236}">
                <a16:creationId xmlns:a16="http://schemas.microsoft.com/office/drawing/2014/main" id="{2188369F-15F4-C2AA-27C2-A46474CC1DC5}"/>
              </a:ext>
            </a:extLst>
          </p:cNvPr>
          <p:cNvSpPr>
            <a:spLocks noGrp="1"/>
          </p:cNvSpPr>
          <p:nvPr>
            <p:ph idx="1"/>
          </p:nvPr>
        </p:nvSpPr>
        <p:spPr>
          <a:xfrm>
            <a:off x="538481" y="385892"/>
            <a:ext cx="5171439" cy="670748"/>
          </a:xfrm>
        </p:spPr>
        <p:txBody>
          <a:bodyPr>
            <a:normAutofit/>
          </a:bodyPr>
          <a:lstStyle/>
          <a:p>
            <a:r>
              <a:rPr lang="vi-VN" sz="2400" b="1" i="1" kern="100" dirty="0">
                <a:solidFill>
                  <a:schemeClr val="accent5">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Biểu đồ DFD mức khung cảnh</a:t>
            </a:r>
            <a:r>
              <a:rPr lang="vi-VN" sz="2400" b="1" i="1" kern="1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b="1" i="1"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800" dirty="0"/>
          </a:p>
        </p:txBody>
      </p:sp>
    </p:spTree>
    <p:extLst>
      <p:ext uri="{BB962C8B-B14F-4D97-AF65-F5344CB8AC3E}">
        <p14:creationId xmlns:p14="http://schemas.microsoft.com/office/powerpoint/2010/main" val="3215721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4" name="Hình ảnh 2">
            <a:extLst>
              <a:ext uri="{FF2B5EF4-FFF2-40B4-BE49-F238E27FC236}">
                <a16:creationId xmlns:a16="http://schemas.microsoft.com/office/drawing/2014/main" id="{E72F769D-9A9C-751B-EAD6-2C3D759AD0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520" y="1026160"/>
            <a:ext cx="10210800" cy="5303520"/>
          </a:xfrm>
          <a:prstGeom prst="roundRect">
            <a:avLst>
              <a:gd name="adj" fmla="val 2392"/>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
        <p:nvSpPr>
          <p:cNvPr id="3" name="Content Placeholder 2">
            <a:extLst>
              <a:ext uri="{FF2B5EF4-FFF2-40B4-BE49-F238E27FC236}">
                <a16:creationId xmlns:a16="http://schemas.microsoft.com/office/drawing/2014/main" id="{7B1812CE-C787-2388-DEFD-00EB49C6DE5E}"/>
              </a:ext>
            </a:extLst>
          </p:cNvPr>
          <p:cNvSpPr>
            <a:spLocks noGrp="1"/>
          </p:cNvSpPr>
          <p:nvPr>
            <p:ph idx="1"/>
          </p:nvPr>
        </p:nvSpPr>
        <p:spPr>
          <a:xfrm>
            <a:off x="497214" y="218346"/>
            <a:ext cx="3893978" cy="619948"/>
          </a:xfrm>
        </p:spPr>
        <p:txBody>
          <a:bodyPr>
            <a:normAutofit/>
          </a:bodyPr>
          <a:lstStyle/>
          <a:p>
            <a:r>
              <a:rPr lang="vi-VN" sz="2400" b="1" i="1" kern="100" dirty="0">
                <a:solidFill>
                  <a:schemeClr val="accent5">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 Biểu đồ DFD mức đỉnh</a:t>
            </a:r>
            <a:r>
              <a:rPr lang="vi-VN" sz="2400" b="1" i="1" kern="100" dirty="0">
                <a:effectLst/>
                <a:latin typeface="Times New Roman" panose="02020603050405020304" pitchFamily="18" charset="0"/>
                <a:ea typeface="Arial" panose="020B0604020202020204" pitchFamily="34" charset="0"/>
                <a:cs typeface="Times New Roman" panose="02020603050405020304" pitchFamily="18" charset="0"/>
              </a:rPr>
              <a:t>:</a:t>
            </a:r>
            <a:endParaRPr lang="en-US" sz="2400" b="1" i="1" kern="100" dirty="0">
              <a:effectLst/>
              <a:latin typeface="Times New Roman" panose="02020603050405020304" pitchFamily="18" charset="0"/>
              <a:ea typeface="Arial" panose="020B0604020202020204" pitchFamily="34" charset="0"/>
              <a:cs typeface="Times New Roman" panose="02020603050405020304" pitchFamily="18" charset="0"/>
            </a:endParaRPr>
          </a:p>
          <a:p>
            <a:endParaRPr lang="en-US" sz="2400" dirty="0"/>
          </a:p>
        </p:txBody>
      </p:sp>
    </p:spTree>
    <p:extLst>
      <p:ext uri="{BB962C8B-B14F-4D97-AF65-F5344CB8AC3E}">
        <p14:creationId xmlns:p14="http://schemas.microsoft.com/office/powerpoint/2010/main" val="1078418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4" name="Hình ảnh 1">
            <a:extLst>
              <a:ext uri="{FF2B5EF4-FFF2-40B4-BE49-F238E27FC236}">
                <a16:creationId xmlns:a16="http://schemas.microsoft.com/office/drawing/2014/main" id="{0E51E8EE-C9D7-0E82-4FAF-7E2DF5ECA63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9440" y="1290321"/>
            <a:ext cx="11043919" cy="5222240"/>
          </a:xfrm>
          <a:prstGeom prst="rect">
            <a:avLst/>
          </a:prstGeom>
        </p:spPr>
      </p:pic>
      <p:sp>
        <p:nvSpPr>
          <p:cNvPr id="3" name="Content Placeholder 2">
            <a:extLst>
              <a:ext uri="{FF2B5EF4-FFF2-40B4-BE49-F238E27FC236}">
                <a16:creationId xmlns:a16="http://schemas.microsoft.com/office/drawing/2014/main" id="{E09EA762-81CA-1481-41BC-B4DAE645DD26}"/>
              </a:ext>
            </a:extLst>
          </p:cNvPr>
          <p:cNvSpPr>
            <a:spLocks noGrp="1"/>
          </p:cNvSpPr>
          <p:nvPr>
            <p:ph idx="1"/>
          </p:nvPr>
        </p:nvSpPr>
        <p:spPr>
          <a:xfrm>
            <a:off x="212734" y="345439"/>
            <a:ext cx="9601826" cy="1036508"/>
          </a:xfrm>
        </p:spPr>
        <p:txBody>
          <a:bodyPr>
            <a:normAutofit/>
          </a:bodyPr>
          <a:lstStyle/>
          <a:p>
            <a:r>
              <a:rPr lang="vi-VN" sz="2400" kern="100" dirty="0">
                <a:solidFill>
                  <a:schemeClr val="accent5">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 </a:t>
            </a:r>
            <a:r>
              <a:rPr lang="vi-VN" sz="2400" b="1" i="1" kern="100" dirty="0">
                <a:solidFill>
                  <a:schemeClr val="accent5">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Biểu đồ DFD mức dưới đỉnh của chức năng Xử lý nhập học:</a:t>
            </a:r>
            <a:endParaRPr lang="en-US" sz="2400" b="1" i="1" kern="100" dirty="0">
              <a:solidFill>
                <a:schemeClr val="accent5">
                  <a:lumMod val="7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p>
            <a:endParaRPr lang="en-US" sz="1800" b="1" i="1" dirty="0">
              <a:solidFill>
                <a:schemeClr val="accent5">
                  <a:lumMod val="75000"/>
                </a:schemeClr>
              </a:solidFill>
            </a:endParaRPr>
          </a:p>
        </p:txBody>
      </p:sp>
    </p:spTree>
    <p:extLst>
      <p:ext uri="{BB962C8B-B14F-4D97-AF65-F5344CB8AC3E}">
        <p14:creationId xmlns:p14="http://schemas.microsoft.com/office/powerpoint/2010/main" val="3163530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4" name="Hình ảnh 2">
            <a:extLst>
              <a:ext uri="{FF2B5EF4-FFF2-40B4-BE49-F238E27FC236}">
                <a16:creationId xmlns:a16="http://schemas.microsoft.com/office/drawing/2014/main" id="{9ED46B48-D73C-167A-FFC2-43824A9CF96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5948" y="599439"/>
            <a:ext cx="4941837" cy="2865310"/>
          </a:xfrm>
          <a:prstGeom prst="rect">
            <a:avLst/>
          </a:prstGeom>
        </p:spPr>
      </p:pic>
      <p:sp>
        <p:nvSpPr>
          <p:cNvPr id="3" name="Content Placeholder 2">
            <a:extLst>
              <a:ext uri="{FF2B5EF4-FFF2-40B4-BE49-F238E27FC236}">
                <a16:creationId xmlns:a16="http://schemas.microsoft.com/office/drawing/2014/main" id="{7E259925-81C8-0B46-4614-C44CAD8A541A}"/>
              </a:ext>
            </a:extLst>
          </p:cNvPr>
          <p:cNvSpPr>
            <a:spLocks noGrp="1"/>
          </p:cNvSpPr>
          <p:nvPr>
            <p:ph idx="1"/>
          </p:nvPr>
        </p:nvSpPr>
        <p:spPr>
          <a:xfrm>
            <a:off x="0" y="-30481"/>
            <a:ext cx="5435600" cy="670560"/>
          </a:xfrm>
        </p:spPr>
        <p:txBody>
          <a:bodyPr>
            <a:noAutofit/>
          </a:bodyPr>
          <a:lstStyle/>
          <a:p>
            <a:r>
              <a:rPr lang="vi-VN" sz="2400" b="1" i="1" kern="100" dirty="0">
                <a:solidFill>
                  <a:schemeClr val="accent5">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 Biểu đồ mức dưới đỉnh của chức năng Quản lý học phần:</a:t>
            </a:r>
            <a:endParaRPr lang="en-US" sz="2400" b="1" i="1" kern="100" dirty="0">
              <a:solidFill>
                <a:schemeClr val="accent5">
                  <a:lumMod val="7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p>
            <a:endParaRPr lang="en-US" sz="2400" dirty="0"/>
          </a:p>
        </p:txBody>
      </p:sp>
      <p:pic>
        <p:nvPicPr>
          <p:cNvPr id="2" name="Hình ảnh 3">
            <a:extLst>
              <a:ext uri="{FF2B5EF4-FFF2-40B4-BE49-F238E27FC236}">
                <a16:creationId xmlns:a16="http://schemas.microsoft.com/office/drawing/2014/main" id="{11131C4B-03EF-E47F-03DB-8C1D199AD3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6640" y="4039167"/>
            <a:ext cx="7538720" cy="2827115"/>
          </a:xfrm>
          <a:prstGeom prst="rect">
            <a:avLst/>
          </a:prstGeom>
        </p:spPr>
      </p:pic>
      <p:pic>
        <p:nvPicPr>
          <p:cNvPr id="5" name="Hình ảnh 4">
            <a:extLst>
              <a:ext uri="{FF2B5EF4-FFF2-40B4-BE49-F238E27FC236}">
                <a16:creationId xmlns:a16="http://schemas.microsoft.com/office/drawing/2014/main" id="{1089C4E8-9668-4035-87E7-B4083D2C1D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599439"/>
            <a:ext cx="5564229" cy="2809807"/>
          </a:xfrm>
          <a:prstGeom prst="rect">
            <a:avLst/>
          </a:prstGeom>
        </p:spPr>
      </p:pic>
      <p:sp>
        <p:nvSpPr>
          <p:cNvPr id="6" name="Content Placeholder 2">
            <a:extLst>
              <a:ext uri="{FF2B5EF4-FFF2-40B4-BE49-F238E27FC236}">
                <a16:creationId xmlns:a16="http://schemas.microsoft.com/office/drawing/2014/main" id="{FF42A936-F993-2DD0-E5F5-334C5D5524E5}"/>
              </a:ext>
            </a:extLst>
          </p:cNvPr>
          <p:cNvSpPr txBox="1">
            <a:spLocks/>
          </p:cNvSpPr>
          <p:nvPr/>
        </p:nvSpPr>
        <p:spPr>
          <a:xfrm>
            <a:off x="5688974" y="-30482"/>
            <a:ext cx="5873106" cy="67056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sz="2400" b="1" i="1" kern="100" dirty="0">
                <a:solidFill>
                  <a:schemeClr val="accent5">
                    <a:lumMod val="75000"/>
                  </a:schemeClr>
                </a:solidFill>
                <a:latin typeface="Times New Roman" panose="02020603050405020304" pitchFamily="18" charset="0"/>
                <a:ea typeface="Arial" panose="020B0604020202020204" pitchFamily="34" charset="0"/>
                <a:cs typeface="Times New Roman" panose="02020603050405020304" pitchFamily="18" charset="0"/>
              </a:rPr>
              <a:t>* Biểu đồ mức dưới đỉnh của chức năng Xử lý học vụ:</a:t>
            </a:r>
            <a:endParaRPr lang="en-US" sz="2400" b="1" i="1" kern="100" dirty="0">
              <a:solidFill>
                <a:schemeClr val="accent5">
                  <a:lumMod val="75000"/>
                </a:schemeClr>
              </a:solidFill>
              <a:latin typeface="Times New Roman" panose="02020603050405020304" pitchFamily="18" charset="0"/>
              <a:ea typeface="Arial" panose="020B0604020202020204" pitchFamily="34" charset="0"/>
              <a:cs typeface="Times New Roman" panose="02020603050405020304" pitchFamily="18" charset="0"/>
            </a:endParaRPr>
          </a:p>
          <a:p>
            <a:endParaRPr lang="en-US" sz="1800" b="1" i="1" dirty="0">
              <a:solidFill>
                <a:schemeClr val="accent5">
                  <a:lumMod val="75000"/>
                </a:schemeClr>
              </a:solidFill>
            </a:endParaRPr>
          </a:p>
        </p:txBody>
      </p:sp>
      <p:sp>
        <p:nvSpPr>
          <p:cNvPr id="7" name="Content Placeholder 2">
            <a:extLst>
              <a:ext uri="{FF2B5EF4-FFF2-40B4-BE49-F238E27FC236}">
                <a16:creationId xmlns:a16="http://schemas.microsoft.com/office/drawing/2014/main" id="{CA08A5FF-BF48-649F-3DD1-BF519646E47E}"/>
              </a:ext>
            </a:extLst>
          </p:cNvPr>
          <p:cNvSpPr txBox="1">
            <a:spLocks/>
          </p:cNvSpPr>
          <p:nvPr/>
        </p:nvSpPr>
        <p:spPr>
          <a:xfrm>
            <a:off x="3140853" y="3368230"/>
            <a:ext cx="5564228" cy="8229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sz="2400" b="1" i="1" kern="100" dirty="0">
                <a:solidFill>
                  <a:schemeClr val="accent5">
                    <a:lumMod val="75000"/>
                  </a:schemeClr>
                </a:solidFill>
                <a:latin typeface="Times New Roman" panose="02020603050405020304" pitchFamily="18" charset="0"/>
                <a:ea typeface="Arial" panose="020B0604020202020204" pitchFamily="34" charset="0"/>
                <a:cs typeface="Times New Roman" panose="02020603050405020304" pitchFamily="18" charset="0"/>
              </a:rPr>
              <a:t>* Biểu đồ mức dưới đỉnh của chức năng Xử lý điểm:</a:t>
            </a:r>
            <a:endParaRPr lang="en-US" sz="2400" b="1" i="1" kern="100" dirty="0">
              <a:solidFill>
                <a:schemeClr val="accent5">
                  <a:lumMod val="75000"/>
                </a:schemeClr>
              </a:solidFill>
              <a:latin typeface="Times New Roman" panose="02020603050405020304" pitchFamily="18" charset="0"/>
              <a:ea typeface="Arial" panose="020B0604020202020204" pitchFamily="34" charset="0"/>
              <a:cs typeface="Times New Roman" panose="02020603050405020304" pitchFamily="18" charset="0"/>
            </a:endParaRPr>
          </a:p>
          <a:p>
            <a:endParaRPr lang="en-US" sz="1800" dirty="0"/>
          </a:p>
        </p:txBody>
      </p:sp>
    </p:spTree>
    <p:extLst>
      <p:ext uri="{BB962C8B-B14F-4D97-AF65-F5344CB8AC3E}">
        <p14:creationId xmlns:p14="http://schemas.microsoft.com/office/powerpoint/2010/main" val="7520024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932</TotalTime>
  <Words>802</Words>
  <Application>Microsoft Office PowerPoint</Application>
  <PresentationFormat>Màn hình rộng</PresentationFormat>
  <Paragraphs>89</Paragraphs>
  <Slides>26</Slides>
  <Notes>0</Notes>
  <HiddenSlides>0</HiddenSlides>
  <MMClips>0</MMClips>
  <ScaleCrop>false</ScaleCrop>
  <HeadingPairs>
    <vt:vector size="6" baseType="variant">
      <vt:variant>
        <vt:lpstr>Phông được Dùng</vt:lpstr>
      </vt:variant>
      <vt:variant>
        <vt:i4>7</vt:i4>
      </vt:variant>
      <vt:variant>
        <vt:lpstr>Chủ đề</vt:lpstr>
      </vt:variant>
      <vt:variant>
        <vt:i4>1</vt:i4>
      </vt:variant>
      <vt:variant>
        <vt:lpstr>Tiêu đề Bản chiếu</vt:lpstr>
      </vt:variant>
      <vt:variant>
        <vt:i4>26</vt:i4>
      </vt:variant>
    </vt:vector>
  </HeadingPairs>
  <TitlesOfParts>
    <vt:vector size="34" baseType="lpstr">
      <vt:lpstr>Arial</vt:lpstr>
      <vt:lpstr>Calibri</vt:lpstr>
      <vt:lpstr>Calibri Light</vt:lpstr>
      <vt:lpstr>Open Sans</vt:lpstr>
      <vt:lpstr>Open Sans Light</vt:lpstr>
      <vt:lpstr>Symbol</vt:lpstr>
      <vt:lpstr>Times New Roman</vt:lpstr>
      <vt:lpstr>Office Theme</vt:lpstr>
      <vt:lpstr>Báo cáo  ĐỒ ÁN 1</vt:lpstr>
      <vt:lpstr>Bản trình bày PowerPoint</vt:lpstr>
      <vt:lpstr>Chương 1. Khảo sát hệ thống</vt:lpstr>
      <vt:lpstr>Bản trình bày PowerPoint</vt:lpstr>
      <vt:lpstr>Chương 2. Phân tích và thiết kế hệ thống </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Chương 3: Xây dựng chương trình </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duy the</dc:creator>
  <cp:lastModifiedBy>Hải Phạm</cp:lastModifiedBy>
  <cp:revision>7</cp:revision>
  <dcterms:created xsi:type="dcterms:W3CDTF">2024-01-02T08:24:41Z</dcterms:created>
  <dcterms:modified xsi:type="dcterms:W3CDTF">2024-01-03T09:54:31Z</dcterms:modified>
</cp:coreProperties>
</file>