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92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2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747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6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16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2905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69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49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57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103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068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99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06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96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905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0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45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95C50-6CB0-4ED2-9EC7-CE76CD5840BF}" type="datetimeFigureOut">
              <a:rPr lang="de-CH" smtClean="0"/>
              <a:t>17.10.2019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FE254-4495-4F2A-AE6D-2E434F2CB70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1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nograf01.monitor.agora-space.com/sources/1/dashboards/20?lower=now%28%29%20-%205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F467C-B632-404A-AE53-A32FCA370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SuperNanny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F25D6B-4160-451E-B6DB-C2B0A10F11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ICT Project</a:t>
            </a:r>
            <a:br>
              <a:rPr lang="de-CH" dirty="0"/>
            </a:br>
            <a:r>
              <a:rPr lang="de-CH" dirty="0"/>
              <a:t>Simon, Ismail, </a:t>
            </a:r>
            <a:r>
              <a:rPr lang="de-CH" dirty="0" err="1"/>
              <a:t>Ibish</a:t>
            </a:r>
            <a:r>
              <a:rPr lang="de-CH" dirty="0"/>
              <a:t>, Anna</a:t>
            </a:r>
          </a:p>
        </p:txBody>
      </p:sp>
    </p:spTree>
    <p:extLst>
      <p:ext uri="{BB962C8B-B14F-4D97-AF65-F5344CB8AC3E}">
        <p14:creationId xmlns:p14="http://schemas.microsoft.com/office/powerpoint/2010/main" val="15963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A80584-DBD7-4382-956A-BF029A78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C9657D-6129-4DAE-B07D-58C74464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442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86F-D8B9-4780-93BD-1782307A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88B57-E575-4CE5-A1D1-8B118FEE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achieved</a:t>
            </a:r>
            <a:endParaRPr lang="de-CH" dirty="0"/>
          </a:p>
          <a:p>
            <a:r>
              <a:rPr lang="de-CH" dirty="0"/>
              <a:t>Demonstration</a:t>
            </a:r>
          </a:p>
          <a:p>
            <a:r>
              <a:rPr lang="de-CH" dirty="0" err="1"/>
              <a:t>Challenges</a:t>
            </a:r>
            <a:endParaRPr lang="de-CH" dirty="0"/>
          </a:p>
          <a:p>
            <a:r>
              <a:rPr lang="de-CH" dirty="0" err="1"/>
              <a:t>Improvement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time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603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3968CE-D78F-4F3A-A59E-30F437EC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been</a:t>
            </a:r>
            <a:r>
              <a:rPr lang="de-CH" dirty="0"/>
              <a:t> </a:t>
            </a:r>
            <a:r>
              <a:rPr lang="de-CH" dirty="0" err="1"/>
              <a:t>achieved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7C3776-A35E-422D-9EB5-F07CD5B68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fully functional power monitoring system where you can receive the data from the cloud</a:t>
            </a:r>
            <a:endParaRPr lang="de-CH" dirty="0"/>
          </a:p>
          <a:p>
            <a:r>
              <a:rPr lang="en-GB" dirty="0"/>
              <a:t>An environment monitoring system where you also can receive the data from the cloud. It is fully functional, but the sensor standards don’t met. And because of this we haven’t done a device, </a:t>
            </a:r>
            <a:r>
              <a:rPr lang="en-US" dirty="0"/>
              <a:t>it would not be worthwhile.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4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D4862-7D1F-475F-8B1F-1175D55A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CFD631D-4228-489E-9A3E-05895E91E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846" y="2667000"/>
            <a:ext cx="805964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4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22931-6998-4E26-861A-E9ABAE0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C032402-5B85-493E-8AEC-866CC4F6E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617236" y="1322789"/>
            <a:ext cx="3752860" cy="59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6211-AAAF-4EB4-9ECA-A74A3D05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Power </a:t>
            </a:r>
            <a:r>
              <a:rPr lang="de-CH" dirty="0" err="1"/>
              <a:t>measurement</a:t>
            </a:r>
            <a:endParaRPr lang="de-CH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2EAFF3-F749-4650-A410-9F1507FE6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0841" y="2438399"/>
            <a:ext cx="4943909" cy="31242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4D5B56-5E37-44FA-A9B7-6FDCB54A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2438399"/>
            <a:ext cx="290594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991AF-E3A3-452E-85B9-D660184B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24003-B6A1-45D8-AB4E-F81BC7F5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Power </a:t>
            </a:r>
            <a:r>
              <a:rPr lang="de-CH" dirty="0" err="1"/>
              <a:t>measurement</a:t>
            </a:r>
            <a:r>
              <a:rPr lang="de-CH" dirty="0"/>
              <a:t> in </a:t>
            </a:r>
            <a:r>
              <a:rPr lang="de-CH" dirty="0" err="1"/>
              <a:t>Chronograpf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hlinkClick r:id="rId2" tooltip="Chronograph"/>
              </a:rPr>
              <a:t>https://chronograf01.monitor.agora-space.com/sources/1/dashboards/20?lower=now%28%29%20-%205m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64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328B-576F-44C1-B2A7-7977F247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Challenges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204B9-5ED5-4CA3-81C7-355E26F3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Sensor</a:t>
            </a:r>
          </a:p>
          <a:p>
            <a:r>
              <a:rPr lang="en-GB" dirty="0"/>
              <a:t>Communication</a:t>
            </a:r>
            <a:endParaRPr lang="de-CH" dirty="0"/>
          </a:p>
          <a:p>
            <a:r>
              <a:rPr lang="en-GB" dirty="0"/>
              <a:t>Environment and equipment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15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328B-576F-44C1-B2A7-7977F247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Improve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next</a:t>
            </a:r>
            <a:r>
              <a:rPr lang="de-CH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204B9-5ED5-4CA3-81C7-355E26F3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communication with the project owner, say him more clearly what we want and need and get the information out from him what he wants from as.</a:t>
            </a:r>
          </a:p>
          <a:p>
            <a:r>
              <a:rPr lang="en-GB" dirty="0"/>
              <a:t>Take an other sensor, that hasn’t the problem with the drifting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20489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175</Words>
  <Application>Microsoft Office PowerPoint</Application>
  <PresentationFormat>Breitbild</PresentationFormat>
  <Paragraphs>26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SuperNanny</vt:lpstr>
      <vt:lpstr>Contents</vt:lpstr>
      <vt:lpstr>What has been achieved</vt:lpstr>
      <vt:lpstr>Power measurement</vt:lpstr>
      <vt:lpstr>Power measurement</vt:lpstr>
      <vt:lpstr>Power measurement</vt:lpstr>
      <vt:lpstr>Demonstration</vt:lpstr>
      <vt:lpstr>Challenges</vt:lpstr>
      <vt:lpstr>Improve for the next time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SuperNanny</dc:title>
  <dc:creator>Anna Pietak</dc:creator>
  <cp:lastModifiedBy>Anna Pietak</cp:lastModifiedBy>
  <cp:revision>12</cp:revision>
  <dcterms:created xsi:type="dcterms:W3CDTF">2019-10-17T02:07:54Z</dcterms:created>
  <dcterms:modified xsi:type="dcterms:W3CDTF">2019-10-17T06:04:30Z</dcterms:modified>
</cp:coreProperties>
</file>