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66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emivan16.pythonanywher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D1B583C-33DC-46C1-A487-3C0F156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FC50B02-DBC0-4880-9D31-B2C1F8B0B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  <a:alpha val="6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CD22C47-B3C2-4143-A892-F353BBA9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8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431D84-09BF-4CFE-BAD5-B403FAD8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57000"/>
                </a:schemeClr>
              </a:gs>
              <a:gs pos="64000">
                <a:schemeClr val="accent4">
                  <a:alpha val="58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ercio Internacional: las ventajas del sector | EUDE Business School">
            <a:extLst>
              <a:ext uri="{FF2B5EF4-FFF2-40B4-BE49-F238E27FC236}">
                <a16:creationId xmlns:a16="http://schemas.microsoft.com/office/drawing/2014/main" id="{67E16C89-1B81-0F94-AB88-3E02267D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5" r="2" b="2"/>
          <a:stretch/>
        </p:blipFill>
        <p:spPr bwMode="auto">
          <a:xfrm>
            <a:off x="855462" y="1741620"/>
            <a:ext cx="10481066" cy="5115952"/>
          </a:xfrm>
          <a:custGeom>
            <a:avLst/>
            <a:gdLst/>
            <a:ahLst/>
            <a:cxnLst/>
            <a:rect l="l" t="t" r="r" b="b"/>
            <a:pathLst>
              <a:path w="10481066" h="5115952">
                <a:moveTo>
                  <a:pt x="5240533" y="0"/>
                </a:moveTo>
                <a:cubicBezTo>
                  <a:pt x="7957338" y="0"/>
                  <a:pt x="10191894" y="2064756"/>
                  <a:pt x="10460600" y="4710668"/>
                </a:cubicBezTo>
                <a:lnTo>
                  <a:pt x="10481066" y="5115952"/>
                </a:lnTo>
                <a:lnTo>
                  <a:pt x="0" y="5115952"/>
                </a:lnTo>
                <a:lnTo>
                  <a:pt x="20466" y="4710668"/>
                </a:lnTo>
                <a:cubicBezTo>
                  <a:pt x="289173" y="2064756"/>
                  <a:pt x="2523730" y="0"/>
                  <a:pt x="52405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A2AB92-0EEF-92B4-981B-2E208EDC6888}"/>
              </a:ext>
            </a:extLst>
          </p:cNvPr>
          <p:cNvSpPr/>
          <p:nvPr/>
        </p:nvSpPr>
        <p:spPr>
          <a:xfrm>
            <a:off x="2283682" y="21575"/>
            <a:ext cx="73516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Comercio Internacional 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México con el Mundo</a:t>
            </a:r>
          </a:p>
        </p:txBody>
      </p:sp>
    </p:spTree>
    <p:extLst>
      <p:ext uri="{BB962C8B-B14F-4D97-AF65-F5344CB8AC3E}">
        <p14:creationId xmlns:p14="http://schemas.microsoft.com/office/powerpoint/2010/main" val="18400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é estimula la curiosidad en los niños? - La Mente es Maravillosa">
            <a:extLst>
              <a:ext uri="{FF2B5EF4-FFF2-40B4-BE49-F238E27FC236}">
                <a16:creationId xmlns:a16="http://schemas.microsoft.com/office/drawing/2014/main" id="{C707007B-5990-3BBE-5D30-0A74421A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160AF34-537F-0AB6-20A9-E61E55E520EA}"/>
              </a:ext>
            </a:extLst>
          </p:cNvPr>
          <p:cNvSpPr/>
          <p:nvPr/>
        </p:nvSpPr>
        <p:spPr>
          <a:xfrm>
            <a:off x="859810" y="1146413"/>
            <a:ext cx="7124131" cy="18151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¿Tienes curiosidad por saber qué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productos comercializa México en el mercado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internacional?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981E61-E4EE-01F3-9070-430A1EAD1671}"/>
              </a:ext>
            </a:extLst>
          </p:cNvPr>
          <p:cNvSpPr/>
          <p:nvPr/>
        </p:nvSpPr>
        <p:spPr>
          <a:xfrm>
            <a:off x="7096696" y="2775417"/>
            <a:ext cx="4674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Acompáñame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704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Alejandro Gomez Simon</dc:creator>
  <cp:lastModifiedBy>Ivan Alejandro Gomez Simon</cp:lastModifiedBy>
  <cp:revision>3</cp:revision>
  <dcterms:created xsi:type="dcterms:W3CDTF">2022-11-18T00:23:05Z</dcterms:created>
  <dcterms:modified xsi:type="dcterms:W3CDTF">2022-11-18T00:48:36Z</dcterms:modified>
</cp:coreProperties>
</file>