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89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260fac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260fac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260fac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260fac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260faca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260faca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260fac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260fac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mbria"/>
                <a:ea typeface="Cambria"/>
                <a:cs typeface="Cambria"/>
                <a:sym typeface="Cambria"/>
              </a:rPr>
              <a:t>Storyboard Proposal</a:t>
            </a:r>
            <a:endParaRPr sz="4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41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Franklin Bueno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Contents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 Purpose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II Challenge and Solution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III General Approach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 Purpose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This document aims to provide an explanation, plan, and approach for the storyboard style.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II Challenge and Solution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 challenge has been identified as the need to provide extra material for JavaScript and ReactJS. An ideal would be discrete, short, and high-impact lessons in JavaScript and ReactJS. One proposed solution is to provide a storyboard of such a lesson.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III General Approach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2148725"/>
            <a:ext cx="85206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 Topic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II General Description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III Definitions, Relationships, Location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IV Arrangement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</vt:lpstr>
      <vt:lpstr>Simple Dark</vt:lpstr>
      <vt:lpstr>Storyboard Proposal</vt:lpstr>
      <vt:lpstr>Contents</vt:lpstr>
      <vt:lpstr>I Purpose</vt:lpstr>
      <vt:lpstr>II Challenge and Solution</vt:lpstr>
      <vt:lpstr>III General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Proposal</dc:title>
  <dc:creator>Bueno, Franklin</dc:creator>
  <cp:lastModifiedBy>Bueno, Franklin</cp:lastModifiedBy>
  <cp:revision>1</cp:revision>
  <dcterms:modified xsi:type="dcterms:W3CDTF">2018-12-05T23:50:43Z</dcterms:modified>
</cp:coreProperties>
</file>