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89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26894b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26894b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26894b18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26894b18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626894b18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626894b18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26894b18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626894b18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626894b18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626894b18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26894b18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26894b18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26894b1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26894b1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26894b1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26894b18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26894b18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26894b18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26894b18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26894b18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26894b18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26894b18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26894b1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26894b1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26894b1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26894b18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Storyboard Lesson Proposal</a:t>
            </a:r>
            <a:endParaRPr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getElementById</a:t>
            </a:r>
            <a:endParaRPr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3841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Franklin Bueno</a:t>
            </a:r>
            <a:endParaRPr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IV Arrangement - your turn to follow along! (5/8)</a:t>
            </a:r>
            <a:endParaRPr sz="36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1"/>
          </p:nvPr>
        </p:nvSpPr>
        <p:spPr>
          <a:xfrm>
            <a:off x="311700" y="2148725"/>
            <a:ext cx="8520600" cy="24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Put getElementById in a variable, then specify the color as red...</a:t>
            </a:r>
            <a:endParaRPr sz="12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&lt;!DOCTYPE html&gt;</a:t>
            </a:r>
            <a:endParaRPr sz="12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&lt;html&gt;</a:t>
            </a:r>
            <a:endParaRPr sz="12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&lt;body&gt;</a:t>
            </a:r>
            <a:endParaRPr sz="12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&lt;p id=”sample”&gt;Follow the button imperative to change the color of the print on this sentence to red.&lt;/p&gt;</a:t>
            </a:r>
            <a:endParaRPr sz="12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&lt;button onclick=”myFunction()”&gt;Click Here&lt;/button&gt;</a:t>
            </a:r>
            <a:endParaRPr sz="12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&lt;script&gt;</a:t>
            </a:r>
            <a:endParaRPr sz="12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function myFunction() {</a:t>
            </a:r>
            <a:endParaRPr sz="12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	var x = document.getElementById(“sample”);</a:t>
            </a:r>
            <a:endParaRPr sz="12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	x.style.color = “red”;</a:t>
            </a:r>
            <a:endParaRPr sz="12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};</a:t>
            </a:r>
            <a:endParaRPr sz="12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&lt;/script&gt;</a:t>
            </a:r>
            <a:endParaRPr sz="12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&lt;/body&gt;</a:t>
            </a:r>
            <a:endParaRPr sz="12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&lt;/html&gt;</a:t>
            </a:r>
            <a:endParaRPr sz="12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IV Arrangement - your turn to follow along! (6/8)</a:t>
            </a:r>
            <a:endParaRPr sz="36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0" name="Google Shape;160;p35"/>
          <p:cNvSpPr txBox="1">
            <a:spLocks noGrp="1"/>
          </p:cNvSpPr>
          <p:nvPr>
            <p:ph type="subTitle" idx="1"/>
          </p:nvPr>
        </p:nvSpPr>
        <p:spPr>
          <a:xfrm>
            <a:off x="311700" y="2148725"/>
            <a:ext cx="8520600" cy="24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Refer to II.1. Notice how myFunction() appears both in yellow and in green. Notice how “sample” appears both in yellow and in green. These parts are isolated...</a:t>
            </a:r>
            <a:endParaRPr sz="1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&lt;!DOCTYPE html&gt;</a:t>
            </a:r>
            <a:endParaRPr sz="1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&lt;html&gt;</a:t>
            </a:r>
            <a:endParaRPr sz="1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&lt;body&gt;</a:t>
            </a:r>
            <a:endParaRPr sz="1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&lt;p id=”sample”&gt;Follow the button imperative to change the color of the print on this sentence to red.&lt;/p&gt;</a:t>
            </a:r>
            <a:endParaRPr sz="1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&lt;button onclick=”myFunction()”&gt;Click Here&lt;/button&gt;</a:t>
            </a:r>
            <a:endParaRPr sz="1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&lt;script&gt;</a:t>
            </a:r>
            <a:endParaRPr sz="10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function myFunction() {</a:t>
            </a:r>
            <a:endParaRPr sz="10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	var x = document.getElementById(“sample”);</a:t>
            </a:r>
            <a:endParaRPr sz="10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	x.style.color = “red”;</a:t>
            </a:r>
            <a:endParaRPr sz="10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};</a:t>
            </a:r>
            <a:endParaRPr sz="10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&lt;/script&gt;</a:t>
            </a:r>
            <a:endParaRPr sz="10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&lt;/body&gt;</a:t>
            </a:r>
            <a:endParaRPr sz="1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&lt;/html&gt;</a:t>
            </a:r>
            <a:endParaRPr sz="1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IV Arrangement - your turn to follow along! (7/8)</a:t>
            </a:r>
            <a:endParaRPr sz="36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36"/>
          <p:cNvSpPr txBox="1">
            <a:spLocks noGrp="1"/>
          </p:cNvSpPr>
          <p:nvPr>
            <p:ph type="subTitle" idx="1"/>
          </p:nvPr>
        </p:nvSpPr>
        <p:spPr>
          <a:xfrm>
            <a:off x="311700" y="2148725"/>
            <a:ext cx="8520600" cy="24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Refer to II.2. Notice what is in between the curly brackets for myFunction(). There is the getElementById method. There is also a specification for the color red. These factors determine a specific process.</a:t>
            </a:r>
            <a:endParaRPr sz="1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&lt;!DOCTYPE html&gt;</a:t>
            </a:r>
            <a:endParaRPr sz="1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&lt;html&gt;</a:t>
            </a:r>
            <a:endParaRPr sz="1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&lt;body&gt;</a:t>
            </a:r>
            <a:endParaRPr sz="1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&lt;p id=”sample”&gt;Follow the button imperative to change the color of the print on this sentence to red.&lt;/p&gt;</a:t>
            </a:r>
            <a:endParaRPr sz="1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&lt;button onclick=”myFunction()”&gt;Click Here&lt;/button&gt;</a:t>
            </a:r>
            <a:endParaRPr sz="1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&lt;script&gt;</a:t>
            </a:r>
            <a:endParaRPr sz="10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function myFunction() {</a:t>
            </a:r>
            <a:endParaRPr sz="10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	var x = document.getElementById(“sample”);</a:t>
            </a:r>
            <a:endParaRPr sz="10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	x.style.color = “red”;</a:t>
            </a:r>
            <a:endParaRPr sz="10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};</a:t>
            </a:r>
            <a:endParaRPr sz="10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&lt;/script&gt;</a:t>
            </a:r>
            <a:endParaRPr sz="10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&lt;/body&gt;</a:t>
            </a:r>
            <a:endParaRPr sz="1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&lt;/html&gt;</a:t>
            </a:r>
            <a:endParaRPr sz="1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IV Arrangement - your turn to follow along! (8/8)</a:t>
            </a:r>
            <a:endParaRPr sz="36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2" name="Google Shape;172;p37"/>
          <p:cNvSpPr txBox="1">
            <a:spLocks noGrp="1"/>
          </p:cNvSpPr>
          <p:nvPr>
            <p:ph type="subTitle" idx="1"/>
          </p:nvPr>
        </p:nvSpPr>
        <p:spPr>
          <a:xfrm>
            <a:off x="311700" y="2148725"/>
            <a:ext cx="8520600" cy="24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Refer to II.3. Because of the green “sample” (which is an id that goes back to the p tag) everything referred to with “sample” in yellow will be changed with the function click from the button...</a:t>
            </a:r>
            <a:endParaRPr sz="1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&lt;!DOCTYPE html&gt;</a:t>
            </a:r>
            <a:endParaRPr sz="1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&lt;html&gt;</a:t>
            </a:r>
            <a:endParaRPr sz="1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&lt;body&gt;</a:t>
            </a:r>
            <a:endParaRPr sz="1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&lt;p id=”sample”&gt;Follow the button imperative to change the color of the print on this sentence to red.&lt;/p&gt;</a:t>
            </a:r>
            <a:endParaRPr sz="1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&lt;button onclick=”myFunction()”&gt;Click Here&lt;/button&gt;</a:t>
            </a:r>
            <a:endParaRPr sz="1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&lt;script&gt;</a:t>
            </a:r>
            <a:endParaRPr sz="10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function myFunction() {</a:t>
            </a:r>
            <a:endParaRPr sz="10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	var x = document.getElementById(“sample”);</a:t>
            </a:r>
            <a:endParaRPr sz="10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	x.style.color = “red”;</a:t>
            </a:r>
            <a:endParaRPr sz="10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};</a:t>
            </a:r>
            <a:endParaRPr sz="10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&lt;/script&gt;</a:t>
            </a:r>
            <a:endParaRPr sz="10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&lt;/body&gt;</a:t>
            </a:r>
            <a:endParaRPr sz="1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&lt;/html&gt;</a:t>
            </a:r>
            <a:endParaRPr sz="1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Cambria"/>
                <a:ea typeface="Cambria"/>
                <a:cs typeface="Cambria"/>
                <a:sym typeface="Cambria"/>
              </a:rPr>
              <a:t>NB Everything in code from w3schools.com</a:t>
            </a:r>
            <a:endParaRPr sz="1000">
              <a:solidFill>
                <a:srgbClr val="4A86E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Contents</a:t>
            </a:r>
            <a:endParaRPr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Google Shape;106;p26"/>
          <p:cNvSpPr txBox="1">
            <a:spLocks noGrp="1"/>
          </p:cNvSpPr>
          <p:nvPr>
            <p:ph type="subTitle" idx="1"/>
          </p:nvPr>
        </p:nvSpPr>
        <p:spPr>
          <a:xfrm>
            <a:off x="311700" y="1907075"/>
            <a:ext cx="8520600" cy="27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 Topic - getElementById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 General Description - what is the point of getElementById?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III Definitions, Relationships, Location - where you will find getElementById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 Arrangement - your turn (follow along in codepen.io)!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 Topic - getElementById</a:t>
            </a:r>
            <a:endParaRPr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" name="Google Shape;112;p27"/>
          <p:cNvSpPr txBox="1">
            <a:spLocks noGrp="1"/>
          </p:cNvSpPr>
          <p:nvPr>
            <p:ph type="subTitle" idx="1"/>
          </p:nvPr>
        </p:nvSpPr>
        <p:spPr>
          <a:xfrm>
            <a:off x="311700" y="2148725"/>
            <a:ext cx="8520600" cy="24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One can think of getElementById as a predefined function (aka method) in JavaScript.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II General Description - what is the point of getElementById?</a:t>
            </a:r>
            <a:endParaRPr sz="36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28"/>
          <p:cNvSpPr txBox="1">
            <a:spLocks noGrp="1"/>
          </p:cNvSpPr>
          <p:nvPr>
            <p:ph type="subTitle" idx="1"/>
          </p:nvPr>
        </p:nvSpPr>
        <p:spPr>
          <a:xfrm>
            <a:off x="311700" y="2148725"/>
            <a:ext cx="8520600" cy="24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getElementById makes three things possible: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mbria"/>
              <a:buAutoNum type="arabicPeriod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Isolate a specific item (item = element) in your website (e.g., paragraph).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mbria"/>
              <a:buAutoNum type="arabicPeriod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Determine a specific process for that specific item.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mbria"/>
              <a:buAutoNum type="arabicPeriod"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Change the specific item.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III Definitions, Relationships, Location - where you will find getElementById</a:t>
            </a:r>
            <a:endParaRPr sz="36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29"/>
          <p:cNvSpPr txBox="1">
            <a:spLocks noGrp="1"/>
          </p:cNvSpPr>
          <p:nvPr>
            <p:ph type="subTitle" idx="1"/>
          </p:nvPr>
        </p:nvSpPr>
        <p:spPr>
          <a:xfrm>
            <a:off x="311700" y="2148725"/>
            <a:ext cx="8520600" cy="24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Definition - to reiterate from the topic section (Roman Numeral One), getElementById is a method (method = preset function), so as a result, one will see something in the form of “document.getElementById(“target element”)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Relationships - getElementById will change some kind of element in the HTML, and the specification will be from some kind of attribute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Location - getElementById will often be in a function, and this function will be in the JavaScript part of the site, that is, it will be between the &lt;script&gt; and &lt;/script&gt; tags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IV Arrangement - your turn to follow along! (1/8)</a:t>
            </a:r>
            <a:endParaRPr sz="36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30"/>
          <p:cNvSpPr txBox="1">
            <a:spLocks noGrp="1"/>
          </p:cNvSpPr>
          <p:nvPr>
            <p:ph type="subTitle" idx="1"/>
          </p:nvPr>
        </p:nvSpPr>
        <p:spPr>
          <a:xfrm>
            <a:off x="311700" y="2148725"/>
            <a:ext cx="8520600" cy="24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SETUP (yellow is HTML for you to type, green is JavaScript for you to type):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 are going to start with regular HTML (pure yellow).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Using getElementById, we are going to change the color of text from standard black to red.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 are going to do this together so that when the user clicks the button, the color changes.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IV Arrangement - your turn to follow along! (2/8)</a:t>
            </a:r>
            <a:endParaRPr sz="36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31"/>
          <p:cNvSpPr txBox="1">
            <a:spLocks noGrp="1"/>
          </p:cNvSpPr>
          <p:nvPr>
            <p:ph type="subTitle" idx="1"/>
          </p:nvPr>
        </p:nvSpPr>
        <p:spPr>
          <a:xfrm>
            <a:off x="311700" y="2148725"/>
            <a:ext cx="8520600" cy="24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&lt;!DOCTYPE html&gt;</a:t>
            </a:r>
            <a:endParaRPr sz="14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&lt;html&gt;</a:t>
            </a:r>
            <a:endParaRPr sz="14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&lt;body&gt;</a:t>
            </a:r>
            <a:endParaRPr sz="14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&lt;p id=”sample”&gt;Follow the button imperative to change the color of this sentence to red.&lt;/p&gt;</a:t>
            </a:r>
            <a:endParaRPr sz="14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&lt;button onclick=”myFunction()”&gt;Click Here&lt;/button&gt;</a:t>
            </a:r>
            <a:endParaRPr sz="14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&lt;/body&gt;</a:t>
            </a:r>
            <a:endParaRPr sz="14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&lt;/html&gt;</a:t>
            </a:r>
            <a:endParaRPr sz="14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Note how we are going to change everything between &lt;p&gt; and &lt;/p&gt; to red using the id “sample.” We are going to do this by getElementById. A larger function will use getElementById to change the color. In turn, getElementById will use the id “sample.”</a:t>
            </a:r>
            <a:endParaRPr sz="1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IV Arrangement - your turn to follow along! (3/8)</a:t>
            </a:r>
            <a:endParaRPr sz="36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" name="Google Shape;142;p32"/>
          <p:cNvSpPr txBox="1">
            <a:spLocks noGrp="1"/>
          </p:cNvSpPr>
          <p:nvPr>
            <p:ph type="subTitle" idx="1"/>
          </p:nvPr>
        </p:nvSpPr>
        <p:spPr>
          <a:xfrm>
            <a:off x="311700" y="2148725"/>
            <a:ext cx="8520600" cy="24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 order to use getElementById, we need to make space for the JavaScript, so you will need to add what is in green...</a:t>
            </a:r>
            <a:endParaRPr sz="1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&lt;!DOCTYPE html&gt;</a:t>
            </a:r>
            <a:endParaRPr sz="14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&lt;html&gt;</a:t>
            </a:r>
            <a:endParaRPr sz="14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&lt;body&gt;</a:t>
            </a:r>
            <a:endParaRPr sz="14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&lt;p id=”sample”&gt;Follow the button imperative to change the color of the print on this sentence to red.&lt;/p&gt;</a:t>
            </a:r>
            <a:endParaRPr sz="14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&lt;button onclick=”myFunction()”&gt;Click Here&lt;/button&gt;</a:t>
            </a:r>
            <a:endParaRPr sz="14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&lt;script&gt;</a:t>
            </a:r>
            <a:endParaRPr sz="14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&lt;/script&gt;</a:t>
            </a:r>
            <a:endParaRPr sz="14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&lt;/body&gt;</a:t>
            </a:r>
            <a:endParaRPr sz="14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&lt;/html&gt;</a:t>
            </a:r>
            <a:endParaRPr sz="14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IV Arrangement - your turn to follow along! (4/8)</a:t>
            </a:r>
            <a:endParaRPr sz="36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8" name="Google Shape;148;p33"/>
          <p:cNvSpPr txBox="1">
            <a:spLocks noGrp="1"/>
          </p:cNvSpPr>
          <p:nvPr>
            <p:ph type="subTitle" idx="1"/>
          </p:nvPr>
        </p:nvSpPr>
        <p:spPr>
          <a:xfrm>
            <a:off x="311700" y="2148725"/>
            <a:ext cx="8520600" cy="24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Next, in the script tags, we specify the myFunction() function that we made with onclick...</a:t>
            </a:r>
            <a:endParaRPr sz="12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&lt;!DOCTYPE html&gt;</a:t>
            </a:r>
            <a:endParaRPr sz="12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&lt;html&gt;</a:t>
            </a:r>
            <a:endParaRPr sz="12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&lt;body&gt;</a:t>
            </a:r>
            <a:endParaRPr sz="12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&lt;p id=”sample”&gt;Follow the button imperative to change the color of the print on this sentence to red.&lt;/p&gt;</a:t>
            </a:r>
            <a:endParaRPr sz="12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&lt;button onclick=”myFunction()”&gt;Click Here&lt;/button&gt;</a:t>
            </a:r>
            <a:endParaRPr sz="12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&lt;script&gt;</a:t>
            </a:r>
            <a:endParaRPr sz="12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function myFunction() {</a:t>
            </a:r>
            <a:endParaRPr sz="12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12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&lt;/script&gt;</a:t>
            </a:r>
            <a:endParaRPr sz="120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&lt;/body&gt;</a:t>
            </a:r>
            <a:endParaRPr sz="12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&lt;/html&gt;</a:t>
            </a:r>
            <a:endParaRPr sz="12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</Words>
  <Application>Microsoft Office PowerPoint</Application>
  <PresentationFormat>On-screen Show (16:9)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</vt:lpstr>
      <vt:lpstr>Simple Light</vt:lpstr>
      <vt:lpstr>Simple Dark</vt:lpstr>
      <vt:lpstr>Storyboard Lesson Proposal getElementById</vt:lpstr>
      <vt:lpstr>Contents</vt:lpstr>
      <vt:lpstr>I Topic - getElementById</vt:lpstr>
      <vt:lpstr>II General Description - what is the point of getElementById?</vt:lpstr>
      <vt:lpstr>III Definitions, Relationships, Location - where you will find getElementById</vt:lpstr>
      <vt:lpstr>IV Arrangement - your turn to follow along! (1/8)</vt:lpstr>
      <vt:lpstr>IV Arrangement - your turn to follow along! (2/8)</vt:lpstr>
      <vt:lpstr>IV Arrangement - your turn to follow along! (3/8)</vt:lpstr>
      <vt:lpstr>IV Arrangement - your turn to follow along! (4/8)</vt:lpstr>
      <vt:lpstr>IV Arrangement - your turn to follow along! (5/8)</vt:lpstr>
      <vt:lpstr>IV Arrangement - your turn to follow along! (6/8)</vt:lpstr>
      <vt:lpstr>IV Arrangement - your turn to follow along! (7/8)</vt:lpstr>
      <vt:lpstr>IV Arrangement - your turn to follow along! (8/8)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Lesson Proposal getElementById</dc:title>
  <dc:creator>Bueno, Franklin</dc:creator>
  <cp:lastModifiedBy>Bueno, Franklin</cp:lastModifiedBy>
  <cp:revision>1</cp:revision>
  <dcterms:modified xsi:type="dcterms:W3CDTF">2018-12-05T23:53:00Z</dcterms:modified>
</cp:coreProperties>
</file>