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a42d166a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a42d166a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42d166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42d166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42d166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42d166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a42d166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a42d166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42d166a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42d166a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a42d166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a42d166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a42d166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a42d166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a42d166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a42d166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42d166a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42d166a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a42d166a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a42d166a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a42d166a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a42d166a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42d166a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42d166a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42d166a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42d166a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N-W4"/>
                <a:ea typeface="HiraMaruProN-W4"/>
                <a:cs typeface="HiraMaruProN-W4"/>
                <a:sym typeface="HiraMaruProN-W4"/>
              </a:rPr>
              <a:t>CoderDojo </a:t>
            </a:r>
            <a:r>
              <a:rPr lang="ja">
                <a:latin typeface="HiraMaruProN-W4"/>
                <a:ea typeface="HiraMaruProN-W4"/>
                <a:cs typeface="HiraMaruProN-W4"/>
                <a:sym typeface="HiraMaruProN-W4"/>
              </a:rPr>
              <a:t>浜松へ</a:t>
            </a:r>
            <a:endParaRPr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N-W4"/>
                <a:ea typeface="HiraMaruProN-W4"/>
                <a:cs typeface="HiraMaruProN-W4"/>
                <a:sym typeface="HiraMaruProN-W4"/>
              </a:rPr>
              <a:t>ようこそ</a:t>
            </a:r>
            <a:endParaRPr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1851550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223450" y="2304150"/>
            <a:ext cx="660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Coder Dojo に</a:t>
            </a: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関わる人たち</a:t>
            </a: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？</a:t>
            </a:r>
            <a:endParaRPr sz="35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0" y="3030925"/>
            <a:ext cx="2883678" cy="19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25" y="1357775"/>
            <a:ext cx="6215250" cy="34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に関わる人たち？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50" y="1494150"/>
            <a:ext cx="5868275" cy="32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に関わる人たち？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150" y="1400550"/>
            <a:ext cx="5575575" cy="33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に関わる人たち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1967800" y="2359000"/>
            <a:ext cx="484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さあ、やってみよう！</a:t>
            </a:r>
            <a:endParaRPr sz="35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650" y="2719425"/>
            <a:ext cx="2204350" cy="21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543525" y="230415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Coder Dojo </a:t>
            </a: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とは？</a:t>
            </a:r>
            <a:endParaRPr sz="35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900" y="1400200"/>
            <a:ext cx="6008400" cy="337972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とは？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98" y="1357850"/>
            <a:ext cx="5908974" cy="33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とは？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747325" y="2304150"/>
            <a:ext cx="497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Coder Dojo </a:t>
            </a: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浜松</a:t>
            </a:r>
            <a:endParaRPr sz="35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540">
                <a:latin typeface="HiraMaruProN-W4"/>
                <a:ea typeface="HiraMaruProN-W4"/>
                <a:cs typeface="HiraMaruProN-W4"/>
                <a:sym typeface="HiraMaruProN-W4"/>
              </a:rPr>
              <a:t>とは？</a:t>
            </a:r>
            <a:endParaRPr sz="35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744" y="3105150"/>
            <a:ext cx="2533800" cy="14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</a:t>
            </a: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浜松</a:t>
            </a: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とは？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842200" y="2130575"/>
            <a:ext cx="696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CoderDojo浜松は、2016年から月に1回ペースで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道場を開いています。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000" y="2896550"/>
            <a:ext cx="2172925" cy="2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</a:t>
            </a: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浜松</a:t>
            </a: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とは？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470150" y="1645975"/>
            <a:ext cx="82743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主に次のようなことをやっています。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・</a:t>
            </a: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Scratch という ブロック・プログラミング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　環境による作品制作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・micro:bit などのマイコンボードの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　プログラミング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・Python/ JavaScript / Unity などを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00">
                <a:latin typeface="HiraMaruProN-W4"/>
                <a:ea typeface="HiraMaruProN-W4"/>
                <a:cs typeface="HiraMaruProN-W4"/>
                <a:sym typeface="HiraMaruProN-W4"/>
              </a:rPr>
              <a:t>　つかったプログラミング</a:t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450" y="2500025"/>
            <a:ext cx="1404700" cy="1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928" y="973319"/>
            <a:ext cx="2580222" cy="19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275" y="3440299"/>
            <a:ext cx="1742525" cy="15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</a:t>
            </a: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浜松</a:t>
            </a: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とは？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525000" y="1363900"/>
            <a:ext cx="20685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640">
                <a:latin typeface="HiraMaruProN-W4"/>
                <a:ea typeface="HiraMaruProN-W4"/>
                <a:cs typeface="HiraMaruProN-W4"/>
                <a:sym typeface="HiraMaruProN-W4"/>
              </a:rPr>
              <a:t>・Scratch </a:t>
            </a:r>
            <a:endParaRPr sz="26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4963375" y="1363900"/>
            <a:ext cx="2441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640">
                <a:latin typeface="HiraMaruProN-W4"/>
                <a:ea typeface="HiraMaruProN-W4"/>
                <a:cs typeface="HiraMaruProN-W4"/>
                <a:sym typeface="HiraMaruProN-W4"/>
              </a:rPr>
              <a:t>・micro:bit  </a:t>
            </a:r>
            <a:endParaRPr sz="26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840575" y="3455175"/>
            <a:ext cx="576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640">
                <a:latin typeface="HiraMaruProN-W4"/>
                <a:ea typeface="HiraMaruProN-W4"/>
                <a:cs typeface="HiraMaruProN-W4"/>
                <a:sym typeface="HiraMaruProN-W4"/>
              </a:rPr>
              <a:t>・Python/ JavaScript / Unity </a:t>
            </a:r>
            <a:endParaRPr sz="26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75" y="1906371"/>
            <a:ext cx="2643975" cy="15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650" y="1983196"/>
            <a:ext cx="2235294" cy="15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653" y="3990375"/>
            <a:ext cx="2235300" cy="100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71675" y="753800"/>
            <a:ext cx="453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Coder Dojo </a:t>
            </a: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浜松</a:t>
            </a:r>
            <a:r>
              <a:rPr lang="ja" sz="2040">
                <a:latin typeface="HiraMaruProN-W4"/>
                <a:ea typeface="HiraMaruProN-W4"/>
                <a:cs typeface="HiraMaruProN-W4"/>
                <a:sym typeface="HiraMaruProN-W4"/>
              </a:rPr>
              <a:t>とは？</a:t>
            </a:r>
            <a:endParaRPr sz="20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329125" y="1418750"/>
            <a:ext cx="82743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40">
                <a:latin typeface="HiraMaruProN-W4"/>
                <a:ea typeface="HiraMaruProN-W4"/>
                <a:cs typeface="HiraMaruProN-W4"/>
                <a:sym typeface="HiraMaruProN-W4"/>
              </a:rPr>
              <a:t>これ以外にもプログラムに関係あるような事であれば、</a:t>
            </a:r>
            <a:endParaRPr sz="22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40">
                <a:latin typeface="HiraMaruProN-W4"/>
                <a:ea typeface="HiraMaruProN-W4"/>
                <a:cs typeface="HiraMaruProN-W4"/>
                <a:sym typeface="HiraMaruProN-W4"/>
              </a:rPr>
              <a:t>自分の興味がある事をしていただいてかまいません。</a:t>
            </a:r>
            <a:endParaRPr sz="22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40">
                <a:latin typeface="HiraMaruProN-W4"/>
                <a:ea typeface="HiraMaruProN-W4"/>
                <a:cs typeface="HiraMaruProN-W4"/>
                <a:sym typeface="HiraMaruProN-W4"/>
              </a:rPr>
              <a:t> </a:t>
            </a:r>
            <a:endParaRPr sz="22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40">
                <a:latin typeface="HiraMaruProN-W4"/>
                <a:ea typeface="HiraMaruProN-W4"/>
                <a:cs typeface="HiraMaruProN-W4"/>
                <a:sym typeface="HiraMaruProN-W4"/>
              </a:rPr>
              <a:t>初めて参加される方や、何からやればよいの？」という方は </a:t>
            </a:r>
            <a:endParaRPr sz="22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40">
                <a:latin typeface="HiraMaruProN-W4"/>
                <a:ea typeface="HiraMaruProN-W4"/>
                <a:cs typeface="HiraMaruProN-W4"/>
                <a:sym typeface="HiraMaruProN-W4"/>
              </a:rPr>
              <a:t>会場にScratchの書籍がたくさんあるので、本の内容を写しながらやってみるのも良いでしょう。</a:t>
            </a:r>
            <a:endParaRPr sz="22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40">
                <a:latin typeface="HiraMaruProN-W4"/>
                <a:ea typeface="HiraMaruProN-W4"/>
                <a:cs typeface="HiraMaruProN-W4"/>
                <a:sym typeface="HiraMaruProN-W4"/>
              </a:rPr>
              <a:t>自分の作った作品を参加者に見せたい方は、</a:t>
            </a:r>
            <a:endParaRPr sz="2240">
              <a:latin typeface="HiraMaruProN-W4"/>
              <a:ea typeface="HiraMaruProN-W4"/>
              <a:cs typeface="HiraMaruProN-W4"/>
              <a:sym typeface="HiraMaruProN-W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240">
                <a:latin typeface="HiraMaruProN-W4"/>
                <a:ea typeface="HiraMaruProN-W4"/>
                <a:cs typeface="HiraMaruProN-W4"/>
                <a:sym typeface="HiraMaruProN-W4"/>
              </a:rPr>
              <a:t>プロジェクターを使って発表することもできます。</a:t>
            </a:r>
            <a:endParaRPr sz="2240">
              <a:latin typeface="HiraMaruProN-W4"/>
              <a:ea typeface="HiraMaruProN-W4"/>
              <a:cs typeface="HiraMaruProN-W4"/>
              <a:sym typeface="HiraMaruProN-W4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150" y="1134675"/>
            <a:ext cx="1161625" cy="11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9350" y="3573500"/>
            <a:ext cx="1463425" cy="13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