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</a:t>
            </a:r>
            <a:r>
              <a:rPr b="0" lang="en-US" sz="7200" spc="-1" strike="noStrike" cap="all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Master title </a:t>
            </a:r>
            <a:r>
              <a:rPr b="0" lang="en-US" sz="7200" spc="-1" strike="noStrike" cap="all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30/09/18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CC4642-B6D9-4757-9ACA-D49ED22AB548}" type="slidenum">
              <a:rPr b="0" lang="en-GB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752760" y="743760"/>
            <a:ext cx="3275280" cy="440820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i="1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LevelEdit Master text styles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3716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i="1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8288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2860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30/09/18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718125-5002-41F1-8922-C1E74FBCFA4B}" type="slidenum">
              <a:rPr b="0" lang="en-GB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52000" y="3240000"/>
            <a:ext cx="34560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Session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06 October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3000" cy="42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83160" y="31428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This Week Session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2000" y="1728000"/>
            <a:ext cx="11016000" cy="46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Scratch (advanced)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two player game in Scratch, we suggest Pong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get started, think about what you need in the game: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Paddles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Scoreboard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think about how the game should work: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aim of the game – gain points by getting ball past the other paddle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winner, rounds?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work alone or buddy up with another ninja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worry about finishing it today – it can be a project you work on at home or next week.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This Week Session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21240" y="2016000"/>
            <a:ext cx="10958760" cy="389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HTML / CSS: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1. Create a image gallery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2. Explore how you want to lay it out.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3. What more can you do with it?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Brainstorm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150800" y="905400"/>
            <a:ext cx="824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150800" y="905400"/>
            <a:ext cx="824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45-60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Showtime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CoderDojo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Dojo updates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Motto Recap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Warm Up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Outline the Tasks/Challenges for the Session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Brainstorm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Coding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514440" indent="-5140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Show your Work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Dojo 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Join Scratch Online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Save your work, build a collection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Share your interests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Animation: Alice3, Muvizu, Pencil2D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Games: Scratch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Blogs/Websites: HTML, CSS, Javascript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Apps: AppInventor</a:t>
            </a:r>
            <a:endParaRPr b="0" lang="en-US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Our Dojo Mottos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2286000"/>
            <a:ext cx="9600840" cy="4231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buClr>
                <a:srgbClr val="d13b56"/>
              </a:buClr>
              <a:buFont typeface="Franklin Gothic Book"/>
              <a:buChar char="■"/>
            </a:pPr>
            <a:r>
              <a:rPr b="1" lang="en-US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1" lang="en-US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One rule, be cool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buClr>
                <a:srgbClr val="4d7d99"/>
              </a:buClr>
              <a:buFont typeface="Franklin Gothic Book"/>
              <a:buChar char="■"/>
            </a:pPr>
            <a:r>
              <a:rPr b="0" lang="en-US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US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3 then me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buClr>
                <a:srgbClr val="00b050"/>
              </a:buClr>
              <a:buFont typeface="Franklin Gothic Book"/>
              <a:buChar char="■"/>
            </a:pPr>
            <a:r>
              <a:rPr b="0" lang="en-US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US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If you made it, you can play it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buClr>
                <a:srgbClr val="7030a0"/>
              </a:buClr>
              <a:buFont typeface="Franklin Gothic Book"/>
              <a:buChar char="■"/>
            </a:pPr>
            <a:r>
              <a:rPr b="0" lang="en-US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US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Parents, pitch in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94000"/>
              </a:lnSpc>
            </a:pP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Other small rules….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306080" y="1584000"/>
            <a:ext cx="711792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No open drink containers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Watch the wires!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Phones silent &amp; put away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Stay in the room.  bathroom? – let a mentor know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Wifi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493280" y="1574280"/>
            <a:ext cx="699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KPRC Training – kprc2000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Warm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738240" y="923400"/>
            <a:ext cx="824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Into Teams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90480" y="923400"/>
            <a:ext cx="824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5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This Week Session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1440000"/>
            <a:ext cx="9600840" cy="525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Scratchers (beginner):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743040" indent="-7426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something which you can control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743040" indent="-7426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something someone else can control at the same time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743040" indent="-7426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it into a game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743040" indent="-7426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Polish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743040" indent="-7426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Advanced: 2 player Pong</a:t>
            </a: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1960</TotalTime>
  <Application>LibreOffice/5.1.6.2$Linux_x86 LibreOffice_project/10m0$Build-2</Application>
  <Words>156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2018-03-20T12:18:00Z</dcterms:created>
  <dc:creator>Microsoft Office User</dc:creator>
  <dc:description/>
  <dc:language>en-GB</dc:language>
  <cp:lastModifiedBy>Peter Heylin</cp:lastModifiedBy>
  <cp:lastPrinted>2018-04-14T13:43:18Z</cp:lastPrinted>
  <dcterms:modified xsi:type="dcterms:W3CDTF">2018-09-30T19:12:47Z</dcterms:modified>
  <cp:revision>23</cp:revision>
  <dc:subject/>
  <dc:title>CoderDojo Kells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