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tif" ContentType="image/tiff"/>
  <Override PartName="/ppt/media/image14.tif" ContentType="image/tiff"/>
  <Override PartName="/ppt/media/image13.tif" ContentType="image/tiff"/>
  <Override PartName="/ppt/media/image12.tif" ContentType="image/tiff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7.tif" ContentType="image/tiff"/>
  <Override PartName="/ppt/media/image2.png" ContentType="image/png"/>
  <Override PartName="/ppt/media/image6.tif" ContentType="image/tiff"/>
  <Override PartName="/ppt/media/image1.png" ContentType="image/png"/>
  <Override PartName="/ppt/media/image5.png" ContentType="image/png"/>
  <Override PartName="/ppt/media/image10.tif" ContentType="image/tiff"/>
  <Override PartName="/ppt/media/image9.tif" ContentType="image/tiff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4200" cy="440784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2040" y="743760"/>
            <a:ext cx="3274920" cy="4407840"/>
          </a:xfrm>
          <a:custGeom>
            <a:avLst/>
            <a:gdLst/>
            <a:ah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image" Target="../media/image13.tif"/><Relationship Id="rId3" Type="http://schemas.openxmlformats.org/officeDocument/2006/relationships/image" Target="../media/image14.tif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088440"/>
            <a:ext cx="374364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Session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29 September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372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Other small rules….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04800" y="1509840"/>
            <a:ext cx="71175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No open drink containers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Watch the wires!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Wifi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493280" y="1574280"/>
            <a:ext cx="69904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KPRC Training – kprc2000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Warm 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738240" y="923400"/>
            <a:ext cx="824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Get Into Teams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190480" y="923400"/>
            <a:ext cx="824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This Week Session Challenges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71600" y="2286000"/>
            <a:ext cx="489204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 something that moves!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 a game with something that moves!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 it better!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768000" y="2323080"/>
            <a:ext cx="489204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 small web page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Add a image or a video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Have fun with it!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168000" y="1656000"/>
            <a:ext cx="331164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Scratch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920000" y="1669680"/>
            <a:ext cx="3311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 / CSS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690200" y="840960"/>
            <a:ext cx="9109800" cy="74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HTML / CSS cheat sheet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512000" y="1728000"/>
            <a:ext cx="9432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&lt;HTML&gt;...&lt;/HTML&gt; Define HTML document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&lt;HEAD&gt;...&lt;/HEAD&gt; Define HTML document header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&lt;BODY&gt;...&lt;/BODY&gt; Define the body of the HTML document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&lt;TITLE&gt;...&lt;/TITLE&gt; Define a title for the web page. It is placed in the &lt;HEAD&gt; of the document.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&lt;LINK REF=”*.css” REL=”stylesheet”&gt; Defines a link to the CSS stylesheet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&lt;P&gt;...&lt;/P&gt; Define a paragraph for the web page. It is placed in the &lt;BODY&gt; of the page.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&lt;H1&gt;...&lt;/H1&gt; Defines a heading within the &lt;BODY&gt; of the document. &lt;H2&gt;...&lt;/H2&gt; is a smaller size heading. Increasing the number makes the heading size smaller. There a 6 heading sizes.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HTML / CSS example – trinket.io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936000" y="1801080"/>
            <a:ext cx="8994960" cy="50565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168000" y="1958040"/>
            <a:ext cx="8715240" cy="48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Brainstorm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150800" y="905400"/>
            <a:ext cx="824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Get 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150800" y="905400"/>
            <a:ext cx="8240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45-60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Showtime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CoderDojo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Dojo updates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Warm 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Outline the Tasks/Challenges for the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Brainstorm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Get 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Show your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What are we?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60048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Free</a:t>
            </a: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1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volunteer-led</a:t>
            </a: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1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community-based</a:t>
            </a: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b="1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programming club.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6267600" y="3967560"/>
            <a:ext cx="5454000" cy="2576160"/>
          </a:xfrm>
          <a:prstGeom prst="rect">
            <a:avLst/>
          </a:prstGeom>
          <a:ln>
            <a:noFill/>
          </a:ln>
        </p:spPr>
      </p:pic>
      <p:pic>
        <p:nvPicPr>
          <p:cNvPr id="83" name="Picture 3" descr=""/>
          <p:cNvPicPr/>
          <p:nvPr/>
        </p:nvPicPr>
        <p:blipFill>
          <a:blip r:embed="rId2"/>
          <a:stretch/>
        </p:blipFill>
        <p:spPr>
          <a:xfrm>
            <a:off x="1371600" y="3967560"/>
            <a:ext cx="4228560" cy="2513880"/>
          </a:xfrm>
          <a:prstGeom prst="rect">
            <a:avLst/>
          </a:prstGeom>
          <a:ln>
            <a:noFill/>
          </a:ln>
        </p:spPr>
      </p:pic>
      <p:pic>
        <p:nvPicPr>
          <p:cNvPr id="84" name="Picture 6" descr=""/>
          <p:cNvPicPr/>
          <p:nvPr/>
        </p:nvPicPr>
        <p:blipFill>
          <a:blip r:embed="rId3"/>
          <a:stretch/>
        </p:blipFill>
        <p:spPr>
          <a:xfrm>
            <a:off x="1815840" y="3666960"/>
            <a:ext cx="3190320" cy="319032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2133720" y="3215160"/>
            <a:ext cx="2769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We ARE NOT a classroom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7325280" y="3218760"/>
            <a:ext cx="3338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We ARE explorers of technology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Who are we?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1995120" y="1664280"/>
            <a:ext cx="1523160" cy="13327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4064760" y="2039040"/>
            <a:ext cx="1118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Eugene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064760" y="3824280"/>
            <a:ext cx="493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Greg, Eugene, Emer, Sherree, Josh, Peter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" descr=""/>
          <p:cNvPicPr/>
          <p:nvPr/>
        </p:nvPicPr>
        <p:blipFill>
          <a:blip r:embed="rId2"/>
          <a:stretch/>
        </p:blipFill>
        <p:spPr>
          <a:xfrm>
            <a:off x="1859760" y="4746600"/>
            <a:ext cx="1794600" cy="1794600"/>
          </a:xfrm>
          <a:prstGeom prst="rect">
            <a:avLst/>
          </a:prstGeom>
          <a:ln>
            <a:noFill/>
          </a:ln>
        </p:spPr>
      </p:pic>
      <p:pic>
        <p:nvPicPr>
          <p:cNvPr id="92" name="Picture 10" descr=""/>
          <p:cNvPicPr/>
          <p:nvPr/>
        </p:nvPicPr>
        <p:blipFill>
          <a:blip r:embed="rId3"/>
          <a:stretch/>
        </p:blipFill>
        <p:spPr>
          <a:xfrm>
            <a:off x="1773000" y="3358080"/>
            <a:ext cx="1967760" cy="102816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4059000" y="5424840"/>
            <a:ext cx="174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You Guys!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Our Dojo Mottos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371600" y="2286000"/>
            <a:ext cx="960048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d13b56"/>
              </a:buClr>
              <a:buFont typeface="Franklin Gothic Book"/>
              <a:buChar char="■"/>
            </a:pPr>
            <a:r>
              <a:rPr b="1" lang="en-GB" sz="54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1" lang="en-GB" sz="54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One rule, be cool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4d7d99"/>
              </a:buClr>
              <a:buFont typeface="Franklin Gothic Book"/>
              <a:buChar char="■"/>
            </a:pPr>
            <a:r>
              <a:rPr b="0" lang="en-GB" sz="54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54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3 then 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00b050"/>
              </a:buClr>
              <a:buFont typeface="Franklin Gothic Book"/>
              <a:buChar char="■"/>
            </a:pPr>
            <a:r>
              <a:rPr b="0" lang="en-GB" sz="5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5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If you made it, you can play 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7030a0"/>
              </a:buClr>
              <a:buFont typeface="Franklin Gothic Book"/>
              <a:buChar char="■"/>
            </a:pPr>
            <a:r>
              <a:rPr b="0" lang="en-GB" sz="5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  <a:r>
              <a:rPr b="0" lang="en-GB" sz="5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Parents, pitch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One Rule, Be Cool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CoderDojo is a fun place to be, but it’s only fun because our attendees are so cool.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 be cool, you need to: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 positive be kind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 friendly (bullying or excluding others is not cool)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Help each other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Chat about ideas (but not </a:t>
            </a:r>
            <a:r>
              <a:rPr b="1" i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too </a:t>
            </a: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loudly </a:t>
            </a: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3 then 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If you have a problem then you should: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yourself; “is there something else I could try?”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a team member, you are all working together!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1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another Ninja, everyone is very friendly!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000" spc="-1" strike="sng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Ask Google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200" spc="-1" strike="noStrike" u="sng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Then</a:t>
            </a:r>
            <a:r>
              <a:rPr b="0" lang="en-GB" sz="3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ask a mentor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If you made it, you can play it!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6" descr=""/>
          <p:cNvPicPr/>
          <p:nvPr/>
        </p:nvPicPr>
        <p:blipFill>
          <a:blip r:embed="rId1"/>
          <a:stretch/>
        </p:blipFill>
        <p:spPr>
          <a:xfrm>
            <a:off x="1046880" y="2361240"/>
            <a:ext cx="3145320" cy="3145320"/>
          </a:xfrm>
          <a:prstGeom prst="rect">
            <a:avLst/>
          </a:prstGeom>
          <a:ln>
            <a:noFill/>
          </a:ln>
        </p:spPr>
      </p:pic>
      <p:pic>
        <p:nvPicPr>
          <p:cNvPr id="102" name="Picture 7" descr=""/>
          <p:cNvPicPr/>
          <p:nvPr/>
        </p:nvPicPr>
        <p:blipFill>
          <a:blip r:embed="rId2"/>
          <a:stretch/>
        </p:blipFill>
        <p:spPr>
          <a:xfrm>
            <a:off x="4570920" y="2361240"/>
            <a:ext cx="3201840" cy="3145320"/>
          </a:xfrm>
          <a:prstGeom prst="rect">
            <a:avLst/>
          </a:prstGeom>
          <a:ln>
            <a:noFill/>
          </a:ln>
        </p:spPr>
      </p:pic>
      <p:pic>
        <p:nvPicPr>
          <p:cNvPr id="103" name="Picture 8" descr=""/>
          <p:cNvPicPr/>
          <p:nvPr/>
        </p:nvPicPr>
        <p:blipFill>
          <a:blip r:embed="rId3"/>
          <a:stretch/>
        </p:blipFill>
        <p:spPr>
          <a:xfrm>
            <a:off x="8021880" y="2800800"/>
            <a:ext cx="4046400" cy="22658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639600" y="3451320"/>
            <a:ext cx="930600" cy="981360"/>
          </a:xfrm>
          <a:prstGeom prst="strip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7308000" y="3451320"/>
            <a:ext cx="930600" cy="981360"/>
          </a:xfrm>
          <a:prstGeom prst="strip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Parents, pitch in!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3263760" y="2275560"/>
            <a:ext cx="5815800" cy="24678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693520" y="4847760"/>
            <a:ext cx="695664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Always looking for volunteers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{1B13FB9F-0993-EA49-A867-1F7FBEB443F5}tf10001072</Template>
  <TotalTime>1973</TotalTime>
  <Application>LibreOffice/5.1.6.2$Linux_x86 LibreOffice_project/10m0$Build-2</Application>
  <Words>285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2018-03-20T12:18:00Z</dcterms:created>
  <dc:creator>Microsoft Office User</dc:creator>
  <dc:description/>
  <dc:language>en-GB</dc:language>
  <cp:lastModifiedBy>Peter Heylin</cp:lastModifiedBy>
  <cp:lastPrinted>2018-04-14T13:43:18Z</cp:lastPrinted>
  <dcterms:modified xsi:type="dcterms:W3CDTF">2018-09-16T22:14:17Z</dcterms:modified>
  <cp:revision>22</cp:revision>
  <dc:subject/>
  <dc:title>CoderDojo Kells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