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6080" cy="6855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2400" cy="4406040"/>
          </a:xfrm>
          <a:custGeom>
            <a:avLst/>
            <a:gdLst/>
            <a:ahLst/>
            <a:rect l="l" t="t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0600" y="741600"/>
            <a:ext cx="3273120" cy="4406040"/>
          </a:xfrm>
          <a:custGeom>
            <a:avLst/>
            <a:gdLst/>
            <a:ahLst/>
            <a:rect l="l" t="t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6080" cy="6855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384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Session 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10 November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0840" cy="424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This Week Session Challenges (HTML)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21240" y="2016000"/>
            <a:ext cx="10956600" cy="38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HTML / CSS: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1. Can you embed a Scratch project in a web page?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2. Create a web page to showcase any Scratch projects you might have saved. How might you lay it out?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Brainstorm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22240" cy="2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5-10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Get Coding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224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45-60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44000" y="1656000"/>
            <a:ext cx="5759640" cy="43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Showtime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CoderDojo Session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868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Dojo updates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Motto Recap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Warm 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Outline the Tasks/Challenges for the Session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Brainstorm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Get Coding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Show your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Dojo updates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868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Join Scratch Online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Save your work, build a collection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Share your interests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Animation: Alice3, Muvizu, Pencil2D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Games: Scratch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Blogs/Websites: HTML, CSS, Javascript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Apps: AppInventor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Our Dojo Mottos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2286000"/>
            <a:ext cx="9598680" cy="42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4000"/>
              </a:lnSpc>
              <a:buClr>
                <a:srgbClr val="d13b56"/>
              </a:buClr>
              <a:buFont typeface="Franklin Gothic Book"/>
              <a:buChar char="■"/>
            </a:pPr>
            <a:r>
              <a:rPr b="1" lang="en-GB" sz="54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 </a:t>
            </a:r>
            <a:r>
              <a:rPr b="1" lang="en-GB" sz="54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One rule, be cool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4000"/>
              </a:lnSpc>
              <a:buClr>
                <a:srgbClr val="4d7d99"/>
              </a:buClr>
              <a:buFont typeface="Franklin Gothic Book"/>
              <a:buChar char="■"/>
            </a:pPr>
            <a:r>
              <a:rPr b="0" lang="en-GB" sz="5400" spc="-1" strike="noStrike">
                <a:solidFill>
                  <a:srgbClr val="4d7d99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 </a:t>
            </a:r>
            <a:r>
              <a:rPr b="0" lang="en-GB" sz="5400" spc="-1" strike="noStrike">
                <a:solidFill>
                  <a:srgbClr val="4d7d99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Ask 3 then 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4000"/>
              </a:lnSpc>
              <a:buClr>
                <a:srgbClr val="00b050"/>
              </a:buClr>
              <a:buFont typeface="Franklin Gothic Book"/>
              <a:buChar char="■"/>
            </a:pPr>
            <a:r>
              <a:rPr b="0" lang="en-GB" sz="5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 </a:t>
            </a:r>
            <a:r>
              <a:rPr b="0" lang="en-GB" sz="5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If you made it, you can play 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4000"/>
              </a:lnSpc>
              <a:buClr>
                <a:srgbClr val="7030a0"/>
              </a:buClr>
              <a:buFont typeface="Franklin Gothic Book"/>
              <a:buChar char="■"/>
            </a:pPr>
            <a:r>
              <a:rPr b="0" lang="en-GB" sz="5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 </a:t>
            </a:r>
            <a:r>
              <a:rPr b="0" lang="en-GB" sz="5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Parents, pitch 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Other small rules….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5760" cy="49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No open drink containers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Watch the wires!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Phones silent &amp; put away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Stay in the room.  bathroom? – let a mentor know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Wifi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86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KPRC Training – kprc2000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Warm 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2240" cy="2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5-10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86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Get Into Teams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2240" cy="2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41520" y="931320"/>
            <a:ext cx="969012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This Week Session Challenges (Scratch)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296000" y="1983240"/>
            <a:ext cx="10363680" cy="42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Background: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The script provided is using conditions which allows the program to decide which action to take. Copy the code and run it.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Is it working?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Can you fix it?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Can you make it better?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Peter Heylin</cp:lastModifiedBy>
  <dcterms:modified xsi:type="dcterms:W3CDTF">2018-11-08T13:40:15Z</dcterms:modified>
  <cp:revision>5</cp:revision>
  <dc:subject/>
  <dc:title/>
</cp:coreProperties>
</file>