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4200" cy="440784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2040" y="743760"/>
            <a:ext cx="3274920" cy="440784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0480" cy="1485360"/>
          </a:xfrm>
          <a:prstGeom prst="rect">
            <a:avLst/>
          </a:prstGeom>
        </p:spPr>
        <p:txBody>
          <a:bodyPr lIns="0" rIns="0" tIns="0" bIns="0" anchor="ctr"/>
          <a:p>
            <a:r>
              <a:rPr lang="en-GB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5640" cy="94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2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13 October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2640" cy="4246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983160" y="31428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This Week Session Challenges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792000" y="1728000"/>
            <a:ext cx="1101564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b="1"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Scratch (advanced)</a:t>
            </a:r>
            <a:endParaRPr/>
          </a:p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Create a two player game in Scratch, we suggest Pong</a:t>
            </a:r>
            <a:endParaRPr/>
          </a:p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To get started, think about what you need in the game:</a:t>
            </a:r>
            <a:endParaRPr/>
          </a:p>
          <a:p>
            <a:pPr lvl="1"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/>
          </a:p>
          <a:p>
            <a:pPr lvl="1"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Paddles</a:t>
            </a:r>
            <a:endParaRPr/>
          </a:p>
          <a:p>
            <a:pPr lvl="1"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Ball</a:t>
            </a:r>
            <a:endParaRPr/>
          </a:p>
          <a:p>
            <a:pPr lvl="1"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Scoreboard</a:t>
            </a:r>
            <a:endParaRPr/>
          </a:p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Now think about how the game should work:</a:t>
            </a:r>
            <a:endParaRPr/>
          </a:p>
          <a:p>
            <a:pPr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The aim of the game – gain points by getting ball past the other paddle</a:t>
            </a:r>
            <a:endParaRPr/>
          </a:p>
          <a:p>
            <a:pPr>
              <a:lnSpc>
                <a:spcPct val="100000"/>
              </a:lnSpc>
              <a:buSzPct val="45000"/>
              <a:buFont typeface="Symbol"/>
              <a:buChar char=""/>
            </a:pPr>
            <a:r>
              <a:rPr lang="en-GB" sz="2400" strike="noStrike">
                <a:solidFill>
                  <a:srgbClr val="000000"/>
                </a:solidFill>
                <a:latin typeface="Arial"/>
                <a:ea typeface="DejaVu Sans"/>
              </a:rPr>
              <a:t>Game winner, rounds? </a:t>
            </a:r>
            <a:endParaRPr/>
          </a:p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You can work alone or buddy up with another ninja</a:t>
            </a:r>
            <a:endParaRPr/>
          </a:p>
          <a:p>
            <a:pPr>
              <a:lnSpc>
                <a:spcPct val="90000"/>
              </a:lnSpc>
              <a:buSzPct val="45000"/>
              <a:buFont typeface="Symbol"/>
              <a:buChar char=""/>
            </a:pPr>
            <a:r>
              <a:rPr lang="en-GB" sz="2800" strike="noStrike">
                <a:solidFill>
                  <a:srgbClr val="000000"/>
                </a:solidFill>
                <a:latin typeface="Arial"/>
                <a:ea typeface="DejaVu Sans"/>
              </a:rPr>
              <a:t>Don’t worry about finishing it today – it can be a project you work on at home or next week.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This Week Session Challenges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921240" y="2016000"/>
            <a:ext cx="10958400" cy="389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1. Create a image gallery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2. Explore how you want to lay it out.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3. What more can you do with it?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Brainstorm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Get Coding</a:t>
            </a:r>
            <a:endParaRPr/>
          </a:p>
        </p:txBody>
      </p:sp>
      <p:sp>
        <p:nvSpPr>
          <p:cNvPr id="101" name="CustomShape 2"/>
          <p:cNvSpPr/>
          <p:nvPr/>
        </p:nvSpPr>
        <p:spPr>
          <a:xfrm>
            <a:off x="4150800" y="905400"/>
            <a:ext cx="824040" cy="39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Showtime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600480" cy="358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</a:rPr>
              <a:t>Apps: AppInventor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600480" cy="42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7560" cy="496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9048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4040" cy="2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71600" y="685800"/>
            <a:ext cx="9600480" cy="14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</a:rPr>
              <a:t>This Week Session Challenges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371600" y="1440000"/>
            <a:ext cx="9600480" cy="525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Scratchers (beginner):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Make something which you can control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Make something someone else can control at the same time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Make it into a game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Polish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</a:rPr>
              <a:t>Advanced: 2 player Pong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