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5360" cy="685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1680" cy="440532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9880" y="740880"/>
            <a:ext cx="3272400" cy="440532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5360" cy="685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312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6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10 November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200120" cy="424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(HTML)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921240" y="2016000"/>
            <a:ext cx="10955880" cy="38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HTML / CSS: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1. Can you embed a Scratch project in a web page?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2. Create a web page to showcase any Scratch projects you might have saved. How might you lay it out?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50800" y="905400"/>
            <a:ext cx="82152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2152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512000" y="1772280"/>
            <a:ext cx="2400120" cy="37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584000" y="1728000"/>
            <a:ext cx="3146400" cy="215568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1456560" y="648000"/>
            <a:ext cx="624708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Some additional help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796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796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71600" y="2286000"/>
            <a:ext cx="9597960" cy="42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If you made it, you can play it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Parents, pitch in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5040" cy="49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796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2152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796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2152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41520" y="931320"/>
            <a:ext cx="968940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296000" y="1983240"/>
            <a:ext cx="10362960" cy="42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The script provided is using conditions which allows the program to decide which action to take. Copy the code and run it.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Is it working?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Can you fix it?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Can you make it better?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