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3920" cy="685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0240" cy="440388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8440" y="739440"/>
            <a:ext cx="3270960" cy="440388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920" cy="685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68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24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8680" cy="42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796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1520" cy="42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Download this image &amp; upload to a new Scratch project: http://share.coderdojokells.com/ninja-challenges/santa.png or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000000"/>
                </a:solidFill>
                <a:latin typeface="Arial"/>
                <a:ea typeface="DejaVu Sans"/>
              </a:rPr>
              <a:t>http://bit.ly/cdk-Santa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2: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Select the Gift sprite from the Scratch library and copy the code provided.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3: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Add code to generate a random winning number, reset scoreboard, accept the player's guess, check the player's guess is correct, and tell player if they win or lose.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008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008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82840" y="1581480"/>
            <a:ext cx="7300800" cy="489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564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One Possible Solution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84000" y="1368000"/>
            <a:ext cx="6407640" cy="52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61960" y="715320"/>
            <a:ext cx="10057680" cy="12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9000"/>
              </a:lnSpc>
            </a:pPr>
            <a:r>
              <a:rPr b="1" lang="en-GB" sz="6600" strike="noStrike">
                <a:solidFill>
                  <a:srgbClr val="800000"/>
                </a:solidFill>
                <a:latin typeface="Franklin Gothic Book"/>
                <a:ea typeface="DejaVu Sans"/>
              </a:rPr>
              <a:t>Happy Christmas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292920" y="3292920"/>
            <a:ext cx="2538720" cy="25387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915960" y="1869840"/>
            <a:ext cx="301968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652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652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47120" y="1820880"/>
            <a:ext cx="959652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 lvl="1">
              <a:lnSpc>
                <a:spcPct val="94000"/>
              </a:lnSpc>
              <a:buSzPct val="45000"/>
              <a:buFont typeface="StarSymbol"/>
              <a:buChar char="l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(please do not play games you have not made)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360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65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008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652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008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672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5320" cy="42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task is to create a game that allows a player to guess the number to win prizes. The fewer guesses taken, the more prizes the player can win. If player takes too many guesses, they lose the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To create this game, you will need variables and conditional statements as well as picking a random number (hint: remember last week's ball game)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